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A12FFD-759D-48FF-9434-1AF85A4FEF7D}" v="11" dt="2021-03-12T16:22:40.7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162" d="100"/>
          <a:sy n="162" d="100"/>
        </p:scale>
        <p:origin x="100" y="1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o Apolloni" userId="a5f9c1a527a117a4" providerId="LiveId" clId="{1CA12FFD-759D-48FF-9434-1AF85A4FEF7D}"/>
    <pc:docChg chg="undo custSel addSld modSld">
      <pc:chgData name="Marco Apolloni" userId="a5f9c1a527a117a4" providerId="LiveId" clId="{1CA12FFD-759D-48FF-9434-1AF85A4FEF7D}" dt="2021-03-14T17:55:48.546" v="804" actId="20577"/>
      <pc:docMkLst>
        <pc:docMk/>
      </pc:docMkLst>
      <pc:sldChg chg="modSp mod">
        <pc:chgData name="Marco Apolloni" userId="a5f9c1a527a117a4" providerId="LiveId" clId="{1CA12FFD-759D-48FF-9434-1AF85A4FEF7D}" dt="2021-03-12T16:40:03.630" v="727" actId="114"/>
        <pc:sldMkLst>
          <pc:docMk/>
          <pc:sldMk cId="2185922388" sldId="258"/>
        </pc:sldMkLst>
        <pc:spChg chg="mod">
          <ac:chgData name="Marco Apolloni" userId="a5f9c1a527a117a4" providerId="LiveId" clId="{1CA12FFD-759D-48FF-9434-1AF85A4FEF7D}" dt="2021-03-12T16:40:03.630" v="727" actId="114"/>
          <ac:spMkLst>
            <pc:docMk/>
            <pc:sldMk cId="2185922388" sldId="258"/>
            <ac:spMk id="3" creationId="{6B083049-90BC-4708-AC71-1F3A3C426D13}"/>
          </ac:spMkLst>
        </pc:spChg>
      </pc:sldChg>
      <pc:sldChg chg="modSp mod">
        <pc:chgData name="Marco Apolloni" userId="a5f9c1a527a117a4" providerId="LiveId" clId="{1CA12FFD-759D-48FF-9434-1AF85A4FEF7D}" dt="2021-03-12T16:43:49.594" v="756" actId="255"/>
        <pc:sldMkLst>
          <pc:docMk/>
          <pc:sldMk cId="2414070736" sldId="260"/>
        </pc:sldMkLst>
        <pc:spChg chg="mod">
          <ac:chgData name="Marco Apolloni" userId="a5f9c1a527a117a4" providerId="LiveId" clId="{1CA12FFD-759D-48FF-9434-1AF85A4FEF7D}" dt="2021-03-12T16:37:50.341" v="674" actId="14100"/>
          <ac:spMkLst>
            <pc:docMk/>
            <pc:sldMk cId="2414070736" sldId="260"/>
            <ac:spMk id="2" creationId="{75AFD3A6-E573-4E00-A557-9E78A074E146}"/>
          </ac:spMkLst>
        </pc:spChg>
        <pc:spChg chg="mod">
          <ac:chgData name="Marco Apolloni" userId="a5f9c1a527a117a4" providerId="LiveId" clId="{1CA12FFD-759D-48FF-9434-1AF85A4FEF7D}" dt="2021-03-12T16:43:49.594" v="756" actId="255"/>
          <ac:spMkLst>
            <pc:docMk/>
            <pc:sldMk cId="2414070736" sldId="260"/>
            <ac:spMk id="3" creationId="{58B3A9EA-D0C4-4AD2-8422-CA5AEFC1737C}"/>
          </ac:spMkLst>
        </pc:spChg>
      </pc:sldChg>
      <pc:sldChg chg="modSp mod">
        <pc:chgData name="Marco Apolloni" userId="a5f9c1a527a117a4" providerId="LiveId" clId="{1CA12FFD-759D-48FF-9434-1AF85A4FEF7D}" dt="2021-03-12T11:33:25.320" v="158" actId="20577"/>
        <pc:sldMkLst>
          <pc:docMk/>
          <pc:sldMk cId="1367783847" sldId="261"/>
        </pc:sldMkLst>
        <pc:spChg chg="mod">
          <ac:chgData name="Marco Apolloni" userId="a5f9c1a527a117a4" providerId="LiveId" clId="{1CA12FFD-759D-48FF-9434-1AF85A4FEF7D}" dt="2021-03-12T11:33:25.320" v="158" actId="20577"/>
          <ac:spMkLst>
            <pc:docMk/>
            <pc:sldMk cId="1367783847" sldId="261"/>
            <ac:spMk id="3" creationId="{899494E7-FE86-4828-B1A8-ED642393A294}"/>
          </ac:spMkLst>
        </pc:spChg>
      </pc:sldChg>
      <pc:sldChg chg="modSp mod">
        <pc:chgData name="Marco Apolloni" userId="a5f9c1a527a117a4" providerId="LiveId" clId="{1CA12FFD-759D-48FF-9434-1AF85A4FEF7D}" dt="2021-03-12T11:22:57.461" v="156" actId="20577"/>
        <pc:sldMkLst>
          <pc:docMk/>
          <pc:sldMk cId="3969962845" sldId="262"/>
        </pc:sldMkLst>
        <pc:spChg chg="mod">
          <ac:chgData name="Marco Apolloni" userId="a5f9c1a527a117a4" providerId="LiveId" clId="{1CA12FFD-759D-48FF-9434-1AF85A4FEF7D}" dt="2021-03-12T11:22:40.226" v="154" actId="14100"/>
          <ac:spMkLst>
            <pc:docMk/>
            <pc:sldMk cId="3969962845" sldId="262"/>
            <ac:spMk id="2" creationId="{B26B4D22-E7D7-4C90-89A8-3E7F2FC1BA70}"/>
          </ac:spMkLst>
        </pc:spChg>
        <pc:spChg chg="mod">
          <ac:chgData name="Marco Apolloni" userId="a5f9c1a527a117a4" providerId="LiveId" clId="{1CA12FFD-759D-48FF-9434-1AF85A4FEF7D}" dt="2021-03-12T11:22:57.461" v="156" actId="20577"/>
          <ac:spMkLst>
            <pc:docMk/>
            <pc:sldMk cId="3969962845" sldId="262"/>
            <ac:spMk id="4" creationId="{BF8E8A5A-3F82-4701-8C36-1988340653CF}"/>
          </ac:spMkLst>
        </pc:spChg>
      </pc:sldChg>
      <pc:sldChg chg="modSp mod">
        <pc:chgData name="Marco Apolloni" userId="a5f9c1a527a117a4" providerId="LiveId" clId="{1CA12FFD-759D-48FF-9434-1AF85A4FEF7D}" dt="2021-03-12T16:48:47.198" v="760" actId="20577"/>
        <pc:sldMkLst>
          <pc:docMk/>
          <pc:sldMk cId="1511382036" sldId="263"/>
        </pc:sldMkLst>
        <pc:spChg chg="mod">
          <ac:chgData name="Marco Apolloni" userId="a5f9c1a527a117a4" providerId="LiveId" clId="{1CA12FFD-759D-48FF-9434-1AF85A4FEF7D}" dt="2021-03-12T11:19:24.369" v="58" actId="20577"/>
          <ac:spMkLst>
            <pc:docMk/>
            <pc:sldMk cId="1511382036" sldId="263"/>
            <ac:spMk id="2" creationId="{7A7904D7-06C4-4865-85BB-D2F1B340422B}"/>
          </ac:spMkLst>
        </pc:spChg>
        <pc:spChg chg="mod">
          <ac:chgData name="Marco Apolloni" userId="a5f9c1a527a117a4" providerId="LiveId" clId="{1CA12FFD-759D-48FF-9434-1AF85A4FEF7D}" dt="2021-03-12T16:48:47.198" v="760" actId="20577"/>
          <ac:spMkLst>
            <pc:docMk/>
            <pc:sldMk cId="1511382036" sldId="263"/>
            <ac:spMk id="3" creationId="{D62E2662-D3EC-4B22-B9AF-E33DAFB74101}"/>
          </ac:spMkLst>
        </pc:spChg>
      </pc:sldChg>
      <pc:sldChg chg="addSp delSp modSp new mod setBg">
        <pc:chgData name="Marco Apolloni" userId="a5f9c1a527a117a4" providerId="LiveId" clId="{1CA12FFD-759D-48FF-9434-1AF85A4FEF7D}" dt="2021-03-12T16:50:41.241" v="789" actId="14100"/>
        <pc:sldMkLst>
          <pc:docMk/>
          <pc:sldMk cId="3961544777" sldId="264"/>
        </pc:sldMkLst>
        <pc:spChg chg="mod ord">
          <ac:chgData name="Marco Apolloni" userId="a5f9c1a527a117a4" providerId="LiveId" clId="{1CA12FFD-759D-48FF-9434-1AF85A4FEF7D}" dt="2021-03-12T11:19:55.031" v="81" actId="20577"/>
          <ac:spMkLst>
            <pc:docMk/>
            <pc:sldMk cId="3961544777" sldId="264"/>
            <ac:spMk id="2" creationId="{C9CDB043-87D5-4728-B8B5-002D850F2C7B}"/>
          </ac:spMkLst>
        </pc:spChg>
        <pc:spChg chg="del mod">
          <ac:chgData name="Marco Apolloni" userId="a5f9c1a527a117a4" providerId="LiveId" clId="{1CA12FFD-759D-48FF-9434-1AF85A4FEF7D}" dt="2021-03-12T11:17:45.472" v="4" actId="931"/>
          <ac:spMkLst>
            <pc:docMk/>
            <pc:sldMk cId="3961544777" sldId="264"/>
            <ac:spMk id="3" creationId="{22EF3858-440C-4253-B050-013A3B704914}"/>
          </ac:spMkLst>
        </pc:spChg>
        <pc:spChg chg="mod">
          <ac:chgData name="Marco Apolloni" userId="a5f9c1a527a117a4" providerId="LiveId" clId="{1CA12FFD-759D-48FF-9434-1AF85A4FEF7D}" dt="2021-03-12T16:50:41.241" v="789" actId="14100"/>
          <ac:spMkLst>
            <pc:docMk/>
            <pc:sldMk cId="3961544777" sldId="264"/>
            <ac:spMk id="4" creationId="{49814527-B5AD-471E-AA87-FF66F91136C2}"/>
          </ac:spMkLst>
        </pc:spChg>
        <pc:spChg chg="add">
          <ac:chgData name="Marco Apolloni" userId="a5f9c1a527a117a4" providerId="LiveId" clId="{1CA12FFD-759D-48FF-9434-1AF85A4FEF7D}" dt="2021-03-12T11:18:03.932" v="7" actId="26606"/>
          <ac:spMkLst>
            <pc:docMk/>
            <pc:sldMk cId="3961544777" sldId="264"/>
            <ac:spMk id="11" creationId="{DA9A1ACB-4ECA-4EAE-AEAB-CE9C8C01EE60}"/>
          </ac:spMkLst>
        </pc:spChg>
        <pc:spChg chg="add">
          <ac:chgData name="Marco Apolloni" userId="a5f9c1a527a117a4" providerId="LiveId" clId="{1CA12FFD-759D-48FF-9434-1AF85A4FEF7D}" dt="2021-03-12T11:18:03.932" v="7" actId="26606"/>
          <ac:spMkLst>
            <pc:docMk/>
            <pc:sldMk cId="3961544777" sldId="264"/>
            <ac:spMk id="13" creationId="{5940F547-7206-4401-94FB-F8421915D8B8}"/>
          </ac:spMkLst>
        </pc:spChg>
        <pc:picChg chg="add mod">
          <ac:chgData name="Marco Apolloni" userId="a5f9c1a527a117a4" providerId="LiveId" clId="{1CA12FFD-759D-48FF-9434-1AF85A4FEF7D}" dt="2021-03-12T11:18:03.932" v="7" actId="26606"/>
          <ac:picMkLst>
            <pc:docMk/>
            <pc:sldMk cId="3961544777" sldId="264"/>
            <ac:picMk id="6" creationId="{98ED1AAE-BBDD-4184-AC09-4988CB1F3428}"/>
          </ac:picMkLst>
        </pc:picChg>
      </pc:sldChg>
      <pc:sldChg chg="addSp delSp modSp new mod setBg">
        <pc:chgData name="Marco Apolloni" userId="a5f9c1a527a117a4" providerId="LiveId" clId="{1CA12FFD-759D-48FF-9434-1AF85A4FEF7D}" dt="2021-03-12T16:54:28.203" v="793" actId="20577"/>
        <pc:sldMkLst>
          <pc:docMk/>
          <pc:sldMk cId="299838799" sldId="265"/>
        </pc:sldMkLst>
        <pc:spChg chg="mod">
          <ac:chgData name="Marco Apolloni" userId="a5f9c1a527a117a4" providerId="LiveId" clId="{1CA12FFD-759D-48FF-9434-1AF85A4FEF7D}" dt="2021-03-12T11:45:03.848" v="217" actId="20577"/>
          <ac:spMkLst>
            <pc:docMk/>
            <pc:sldMk cId="299838799" sldId="265"/>
            <ac:spMk id="2" creationId="{2350D4D3-4435-428D-AAA4-20DB4F7ECE35}"/>
          </ac:spMkLst>
        </pc:spChg>
        <pc:spChg chg="mod">
          <ac:chgData name="Marco Apolloni" userId="a5f9c1a527a117a4" providerId="LiveId" clId="{1CA12FFD-759D-48FF-9434-1AF85A4FEF7D}" dt="2021-03-12T16:54:28.203" v="793" actId="20577"/>
          <ac:spMkLst>
            <pc:docMk/>
            <pc:sldMk cId="299838799" sldId="265"/>
            <ac:spMk id="3" creationId="{0C648167-3026-4985-BE8F-99AA4EA18B6A}"/>
          </ac:spMkLst>
        </pc:spChg>
        <pc:spChg chg="del mod">
          <ac:chgData name="Marco Apolloni" userId="a5f9c1a527a117a4" providerId="LiveId" clId="{1CA12FFD-759D-48FF-9434-1AF85A4FEF7D}" dt="2021-03-12T11:42:14.199" v="167" actId="931"/>
          <ac:spMkLst>
            <pc:docMk/>
            <pc:sldMk cId="299838799" sldId="265"/>
            <ac:spMk id="4" creationId="{E9458A66-B66F-474B-AD8D-48A09239BE5D}"/>
          </ac:spMkLst>
        </pc:spChg>
        <pc:spChg chg="add del">
          <ac:chgData name="Marco Apolloni" userId="a5f9c1a527a117a4" providerId="LiveId" clId="{1CA12FFD-759D-48FF-9434-1AF85A4FEF7D}" dt="2021-03-12T11:42:31.424" v="171" actId="26606"/>
          <ac:spMkLst>
            <pc:docMk/>
            <pc:sldMk cId="299838799" sldId="265"/>
            <ac:spMk id="11" creationId="{DA9A1ACB-4ECA-4EAE-AEAB-CE9C8C01EE60}"/>
          </ac:spMkLst>
        </pc:spChg>
        <pc:spChg chg="add del">
          <ac:chgData name="Marco Apolloni" userId="a5f9c1a527a117a4" providerId="LiveId" clId="{1CA12FFD-759D-48FF-9434-1AF85A4FEF7D}" dt="2021-03-12T11:42:31.424" v="171" actId="26606"/>
          <ac:spMkLst>
            <pc:docMk/>
            <pc:sldMk cId="299838799" sldId="265"/>
            <ac:spMk id="13" creationId="{5940F547-7206-4401-94FB-F8421915D8B8}"/>
          </ac:spMkLst>
        </pc:spChg>
        <pc:spChg chg="add del">
          <ac:chgData name="Marco Apolloni" userId="a5f9c1a527a117a4" providerId="LiveId" clId="{1CA12FFD-759D-48FF-9434-1AF85A4FEF7D}" dt="2021-03-12T11:42:40.112" v="173" actId="26606"/>
          <ac:spMkLst>
            <pc:docMk/>
            <pc:sldMk cId="299838799" sldId="265"/>
            <ac:spMk id="15" creationId="{DA9A1ACB-4ECA-4EAE-AEAB-CE9C8C01EE60}"/>
          </ac:spMkLst>
        </pc:spChg>
        <pc:spChg chg="add del">
          <ac:chgData name="Marco Apolloni" userId="a5f9c1a527a117a4" providerId="LiveId" clId="{1CA12FFD-759D-48FF-9434-1AF85A4FEF7D}" dt="2021-03-12T11:42:40.112" v="173" actId="26606"/>
          <ac:spMkLst>
            <pc:docMk/>
            <pc:sldMk cId="299838799" sldId="265"/>
            <ac:spMk id="16" creationId="{5940F547-7206-4401-94FB-F8421915D8B8}"/>
          </ac:spMkLst>
        </pc:spChg>
        <pc:spChg chg="add del">
          <ac:chgData name="Marco Apolloni" userId="a5f9c1a527a117a4" providerId="LiveId" clId="{1CA12FFD-759D-48FF-9434-1AF85A4FEF7D}" dt="2021-03-12T11:42:42.608" v="175" actId="26606"/>
          <ac:spMkLst>
            <pc:docMk/>
            <pc:sldMk cId="299838799" sldId="265"/>
            <ac:spMk id="18" creationId="{DA9A1ACB-4ECA-4EAE-AEAB-CE9C8C01EE60}"/>
          </ac:spMkLst>
        </pc:spChg>
        <pc:spChg chg="add del">
          <ac:chgData name="Marco Apolloni" userId="a5f9c1a527a117a4" providerId="LiveId" clId="{1CA12FFD-759D-48FF-9434-1AF85A4FEF7D}" dt="2021-03-12T11:42:42.608" v="175" actId="26606"/>
          <ac:spMkLst>
            <pc:docMk/>
            <pc:sldMk cId="299838799" sldId="265"/>
            <ac:spMk id="19" creationId="{E6C93A5D-0985-4386-8EC7-3EE1F82A8483}"/>
          </ac:spMkLst>
        </pc:spChg>
        <pc:spChg chg="add del">
          <ac:chgData name="Marco Apolloni" userId="a5f9c1a527a117a4" providerId="LiveId" clId="{1CA12FFD-759D-48FF-9434-1AF85A4FEF7D}" dt="2021-03-12T11:42:42.608" v="175" actId="26606"/>
          <ac:spMkLst>
            <pc:docMk/>
            <pc:sldMk cId="299838799" sldId="265"/>
            <ac:spMk id="20" creationId="{36028FD2-3146-4CFE-9D16-590EF832D4CC}"/>
          </ac:spMkLst>
        </pc:spChg>
        <pc:spChg chg="add del">
          <ac:chgData name="Marco Apolloni" userId="a5f9c1a527a117a4" providerId="LiveId" clId="{1CA12FFD-759D-48FF-9434-1AF85A4FEF7D}" dt="2021-03-12T11:42:43.847" v="177" actId="26606"/>
          <ac:spMkLst>
            <pc:docMk/>
            <pc:sldMk cId="299838799" sldId="265"/>
            <ac:spMk id="22" creationId="{DA9A1ACB-4ECA-4EAE-AEAB-CE9C8C01EE60}"/>
          </ac:spMkLst>
        </pc:spChg>
        <pc:spChg chg="add del">
          <ac:chgData name="Marco Apolloni" userId="a5f9c1a527a117a4" providerId="LiveId" clId="{1CA12FFD-759D-48FF-9434-1AF85A4FEF7D}" dt="2021-03-12T11:42:43.847" v="177" actId="26606"/>
          <ac:spMkLst>
            <pc:docMk/>
            <pc:sldMk cId="299838799" sldId="265"/>
            <ac:spMk id="23" creationId="{28F489B8-B6E6-485E-9CB6-3C90A4D84172}"/>
          </ac:spMkLst>
        </pc:spChg>
        <pc:spChg chg="add del">
          <ac:chgData name="Marco Apolloni" userId="a5f9c1a527a117a4" providerId="LiveId" clId="{1CA12FFD-759D-48FF-9434-1AF85A4FEF7D}" dt="2021-03-12T11:42:49" v="179" actId="26606"/>
          <ac:spMkLst>
            <pc:docMk/>
            <pc:sldMk cId="299838799" sldId="265"/>
            <ac:spMk id="25" creationId="{DA9A1ACB-4ECA-4EAE-AEAB-CE9C8C01EE60}"/>
          </ac:spMkLst>
        </pc:spChg>
        <pc:spChg chg="add del">
          <ac:chgData name="Marco Apolloni" userId="a5f9c1a527a117a4" providerId="LiveId" clId="{1CA12FFD-759D-48FF-9434-1AF85A4FEF7D}" dt="2021-03-12T11:42:51.967" v="181" actId="26606"/>
          <ac:spMkLst>
            <pc:docMk/>
            <pc:sldMk cId="299838799" sldId="265"/>
            <ac:spMk id="27" creationId="{DA9A1ACB-4ECA-4EAE-AEAB-CE9C8C01EE60}"/>
          </ac:spMkLst>
        </pc:spChg>
        <pc:spChg chg="add del">
          <ac:chgData name="Marco Apolloni" userId="a5f9c1a527a117a4" providerId="LiveId" clId="{1CA12FFD-759D-48FF-9434-1AF85A4FEF7D}" dt="2021-03-12T11:42:51.967" v="181" actId="26606"/>
          <ac:spMkLst>
            <pc:docMk/>
            <pc:sldMk cId="299838799" sldId="265"/>
            <ac:spMk id="28" creationId="{72319FFA-0E4F-4E0B-BEBA-A9DD4B41AAE9}"/>
          </ac:spMkLst>
        </pc:spChg>
        <pc:spChg chg="add">
          <ac:chgData name="Marco Apolloni" userId="a5f9c1a527a117a4" providerId="LiveId" clId="{1CA12FFD-759D-48FF-9434-1AF85A4FEF7D}" dt="2021-03-12T11:42:51.977" v="182" actId="26606"/>
          <ac:spMkLst>
            <pc:docMk/>
            <pc:sldMk cId="299838799" sldId="265"/>
            <ac:spMk id="30" creationId="{DA9A1ACB-4ECA-4EAE-AEAB-CE9C8C01EE60}"/>
          </ac:spMkLst>
        </pc:spChg>
        <pc:spChg chg="add">
          <ac:chgData name="Marco Apolloni" userId="a5f9c1a527a117a4" providerId="LiveId" clId="{1CA12FFD-759D-48FF-9434-1AF85A4FEF7D}" dt="2021-03-12T11:42:51.977" v="182" actId="26606"/>
          <ac:spMkLst>
            <pc:docMk/>
            <pc:sldMk cId="299838799" sldId="265"/>
            <ac:spMk id="31" creationId="{5940F547-7206-4401-94FB-F8421915D8B8}"/>
          </ac:spMkLst>
        </pc:spChg>
        <pc:picChg chg="add mod ord">
          <ac:chgData name="Marco Apolloni" userId="a5f9c1a527a117a4" providerId="LiveId" clId="{1CA12FFD-759D-48FF-9434-1AF85A4FEF7D}" dt="2021-03-12T11:42:51.977" v="182" actId="26606"/>
          <ac:picMkLst>
            <pc:docMk/>
            <pc:sldMk cId="299838799" sldId="265"/>
            <ac:picMk id="6" creationId="{E42FA095-D030-4AE9-B309-1610642FD094}"/>
          </ac:picMkLst>
        </pc:picChg>
      </pc:sldChg>
      <pc:sldChg chg="addSp delSp modSp new mod setBg">
        <pc:chgData name="Marco Apolloni" userId="a5f9c1a527a117a4" providerId="LiveId" clId="{1CA12FFD-759D-48FF-9434-1AF85A4FEF7D}" dt="2021-03-12T11:49:54.610" v="239" actId="20577"/>
        <pc:sldMkLst>
          <pc:docMk/>
          <pc:sldMk cId="2969569320" sldId="266"/>
        </pc:sldMkLst>
        <pc:spChg chg="mod ord">
          <ac:chgData name="Marco Apolloni" userId="a5f9c1a527a117a4" providerId="LiveId" clId="{1CA12FFD-759D-48FF-9434-1AF85A4FEF7D}" dt="2021-03-12T11:49:54.610" v="239" actId="20577"/>
          <ac:spMkLst>
            <pc:docMk/>
            <pc:sldMk cId="2969569320" sldId="266"/>
            <ac:spMk id="2" creationId="{03E46BB2-171C-4AA1-A8D8-4F752C0C4554}"/>
          </ac:spMkLst>
        </pc:spChg>
        <pc:spChg chg="del mod">
          <ac:chgData name="Marco Apolloni" userId="a5f9c1a527a117a4" providerId="LiveId" clId="{1CA12FFD-759D-48FF-9434-1AF85A4FEF7D}" dt="2021-03-12T11:47:18.764" v="220" actId="931"/>
          <ac:spMkLst>
            <pc:docMk/>
            <pc:sldMk cId="2969569320" sldId="266"/>
            <ac:spMk id="3" creationId="{36591748-2786-47F7-8DCF-BE0988E4D9A3}"/>
          </ac:spMkLst>
        </pc:spChg>
        <pc:spChg chg="del">
          <ac:chgData name="Marco Apolloni" userId="a5f9c1a527a117a4" providerId="LiveId" clId="{1CA12FFD-759D-48FF-9434-1AF85A4FEF7D}" dt="2021-03-12T11:47:33.769" v="223" actId="26606"/>
          <ac:spMkLst>
            <pc:docMk/>
            <pc:sldMk cId="2969569320" sldId="266"/>
            <ac:spMk id="4" creationId="{5CF48F59-1158-4F7B-8841-612DAFF644DB}"/>
          </ac:spMkLst>
        </pc:spChg>
        <pc:spChg chg="add">
          <ac:chgData name="Marco Apolloni" userId="a5f9c1a527a117a4" providerId="LiveId" clId="{1CA12FFD-759D-48FF-9434-1AF85A4FEF7D}" dt="2021-03-12T11:47:33.769" v="223" actId="26606"/>
          <ac:spMkLst>
            <pc:docMk/>
            <pc:sldMk cId="2969569320" sldId="266"/>
            <ac:spMk id="11" creationId="{E446B7E6-8568-417F-959E-DB3D1E70F648}"/>
          </ac:spMkLst>
        </pc:spChg>
        <pc:spChg chg="add">
          <ac:chgData name="Marco Apolloni" userId="a5f9c1a527a117a4" providerId="LiveId" clId="{1CA12FFD-759D-48FF-9434-1AF85A4FEF7D}" dt="2021-03-12T11:47:33.769" v="223" actId="26606"/>
          <ac:spMkLst>
            <pc:docMk/>
            <pc:sldMk cId="2969569320" sldId="266"/>
            <ac:spMk id="13" creationId="{9D1A3D83-39F0-4366-BB12-3C5732003D55}"/>
          </ac:spMkLst>
        </pc:spChg>
        <pc:picChg chg="add mod">
          <ac:chgData name="Marco Apolloni" userId="a5f9c1a527a117a4" providerId="LiveId" clId="{1CA12FFD-759D-48FF-9434-1AF85A4FEF7D}" dt="2021-03-12T11:47:33.769" v="223" actId="26606"/>
          <ac:picMkLst>
            <pc:docMk/>
            <pc:sldMk cId="2969569320" sldId="266"/>
            <ac:picMk id="6" creationId="{25E36994-7654-49CB-AA89-51FD60E4D1F5}"/>
          </ac:picMkLst>
        </pc:picChg>
      </pc:sldChg>
      <pc:sldChg chg="addSp delSp modSp new mod setBg setClrOvrMap">
        <pc:chgData name="Marco Apolloni" userId="a5f9c1a527a117a4" providerId="LiveId" clId="{1CA12FFD-759D-48FF-9434-1AF85A4FEF7D}" dt="2021-03-12T11:55:51.350" v="318" actId="20577"/>
        <pc:sldMkLst>
          <pc:docMk/>
          <pc:sldMk cId="1912506897" sldId="267"/>
        </pc:sldMkLst>
        <pc:spChg chg="mod">
          <ac:chgData name="Marco Apolloni" userId="a5f9c1a527a117a4" providerId="LiveId" clId="{1CA12FFD-759D-48FF-9434-1AF85A4FEF7D}" dt="2021-03-12T11:55:51.350" v="318" actId="20577"/>
          <ac:spMkLst>
            <pc:docMk/>
            <pc:sldMk cId="1912506897" sldId="267"/>
            <ac:spMk id="2" creationId="{F8611259-2E36-4FFC-A119-230D82893A31}"/>
          </ac:spMkLst>
        </pc:spChg>
        <pc:spChg chg="mod ord">
          <ac:chgData name="Marco Apolloni" userId="a5f9c1a527a117a4" providerId="LiveId" clId="{1CA12FFD-759D-48FF-9434-1AF85A4FEF7D}" dt="2021-03-12T11:54:29.372" v="291" actId="14100"/>
          <ac:spMkLst>
            <pc:docMk/>
            <pc:sldMk cId="1912506897" sldId="267"/>
            <ac:spMk id="3" creationId="{AA8A3B06-C400-4620-8343-DEC1832E7AE9}"/>
          </ac:spMkLst>
        </pc:spChg>
        <pc:spChg chg="del mod">
          <ac:chgData name="Marco Apolloni" userId="a5f9c1a527a117a4" providerId="LiveId" clId="{1CA12FFD-759D-48FF-9434-1AF85A4FEF7D}" dt="2021-03-12T11:51:49.162" v="244" actId="931"/>
          <ac:spMkLst>
            <pc:docMk/>
            <pc:sldMk cId="1912506897" sldId="267"/>
            <ac:spMk id="4" creationId="{0910A3D1-641D-4236-A2BE-105A35D3085B}"/>
          </ac:spMkLst>
        </pc:spChg>
        <pc:spChg chg="add del">
          <ac:chgData name="Marco Apolloni" userId="a5f9c1a527a117a4" providerId="LiveId" clId="{1CA12FFD-759D-48FF-9434-1AF85A4FEF7D}" dt="2021-03-12T11:52:01.417" v="246" actId="26606"/>
          <ac:spMkLst>
            <pc:docMk/>
            <pc:sldMk cId="1912506897" sldId="267"/>
            <ac:spMk id="11" creationId="{53576798-7F98-4C7F-B6C7-6D41B5A7E927}"/>
          </ac:spMkLst>
        </pc:spChg>
        <pc:spChg chg="add del">
          <ac:chgData name="Marco Apolloni" userId="a5f9c1a527a117a4" providerId="LiveId" clId="{1CA12FFD-759D-48FF-9434-1AF85A4FEF7D}" dt="2021-03-12T11:52:04.152" v="248" actId="26606"/>
          <ac:spMkLst>
            <pc:docMk/>
            <pc:sldMk cId="1912506897" sldId="267"/>
            <ac:spMk id="13" creationId="{A416E3E5-5186-46A4-AFBD-337387D3163D}"/>
          </ac:spMkLst>
        </pc:spChg>
        <pc:spChg chg="add del">
          <ac:chgData name="Marco Apolloni" userId="a5f9c1a527a117a4" providerId="LiveId" clId="{1CA12FFD-759D-48FF-9434-1AF85A4FEF7D}" dt="2021-03-12T11:52:04.152" v="248" actId="26606"/>
          <ac:spMkLst>
            <pc:docMk/>
            <pc:sldMk cId="1912506897" sldId="267"/>
            <ac:spMk id="14" creationId="{53576798-7F98-4C7F-B6C7-6D41B5A7E927}"/>
          </ac:spMkLst>
        </pc:spChg>
        <pc:spChg chg="add del">
          <ac:chgData name="Marco Apolloni" userId="a5f9c1a527a117a4" providerId="LiveId" clId="{1CA12FFD-759D-48FF-9434-1AF85A4FEF7D}" dt="2021-03-12T11:52:04.152" v="248" actId="26606"/>
          <ac:spMkLst>
            <pc:docMk/>
            <pc:sldMk cId="1912506897" sldId="267"/>
            <ac:spMk id="15" creationId="{7B8FAACC-353E-4F84-BA62-A5514185D9A9}"/>
          </ac:spMkLst>
        </pc:spChg>
        <pc:spChg chg="add del">
          <ac:chgData name="Marco Apolloni" userId="a5f9c1a527a117a4" providerId="LiveId" clId="{1CA12FFD-759D-48FF-9434-1AF85A4FEF7D}" dt="2021-03-12T11:52:05.576" v="250" actId="26606"/>
          <ac:spMkLst>
            <pc:docMk/>
            <pc:sldMk cId="1912506897" sldId="267"/>
            <ac:spMk id="17" creationId="{53576798-7F98-4C7F-B6C7-6D41B5A7E927}"/>
          </ac:spMkLst>
        </pc:spChg>
        <pc:spChg chg="add del">
          <ac:chgData name="Marco Apolloni" userId="a5f9c1a527a117a4" providerId="LiveId" clId="{1CA12FFD-759D-48FF-9434-1AF85A4FEF7D}" dt="2021-03-12T11:52:06.241" v="252" actId="26606"/>
          <ac:spMkLst>
            <pc:docMk/>
            <pc:sldMk cId="1912506897" sldId="267"/>
            <ac:spMk id="19" creationId="{53576798-7F98-4C7F-B6C7-6D41B5A7E927}"/>
          </ac:spMkLst>
        </pc:spChg>
        <pc:spChg chg="add del">
          <ac:chgData name="Marco Apolloni" userId="a5f9c1a527a117a4" providerId="LiveId" clId="{1CA12FFD-759D-48FF-9434-1AF85A4FEF7D}" dt="2021-03-12T11:52:06.241" v="252" actId="26606"/>
          <ac:spMkLst>
            <pc:docMk/>
            <pc:sldMk cId="1912506897" sldId="267"/>
            <ac:spMk id="20" creationId="{A416E3E5-5186-46A4-AFBD-337387D3163D}"/>
          </ac:spMkLst>
        </pc:spChg>
        <pc:spChg chg="add del">
          <ac:chgData name="Marco Apolloni" userId="a5f9c1a527a117a4" providerId="LiveId" clId="{1CA12FFD-759D-48FF-9434-1AF85A4FEF7D}" dt="2021-03-12T11:52:06.241" v="252" actId="26606"/>
          <ac:spMkLst>
            <pc:docMk/>
            <pc:sldMk cId="1912506897" sldId="267"/>
            <ac:spMk id="21" creationId="{7B8FAACC-353E-4F84-BA62-A5514185D9A9}"/>
          </ac:spMkLst>
        </pc:spChg>
        <pc:spChg chg="add del">
          <ac:chgData name="Marco Apolloni" userId="a5f9c1a527a117a4" providerId="LiveId" clId="{1CA12FFD-759D-48FF-9434-1AF85A4FEF7D}" dt="2021-03-12T11:52:08.553" v="254" actId="26606"/>
          <ac:spMkLst>
            <pc:docMk/>
            <pc:sldMk cId="1912506897" sldId="267"/>
            <ac:spMk id="23" creationId="{53576798-7F98-4C7F-B6C7-6D41B5A7E927}"/>
          </ac:spMkLst>
        </pc:spChg>
        <pc:spChg chg="add del">
          <ac:chgData name="Marco Apolloni" userId="a5f9c1a527a117a4" providerId="LiveId" clId="{1CA12FFD-759D-48FF-9434-1AF85A4FEF7D}" dt="2021-03-12T11:52:08.553" v="254" actId="26606"/>
          <ac:spMkLst>
            <pc:docMk/>
            <pc:sldMk cId="1912506897" sldId="267"/>
            <ac:spMk id="24" creationId="{E2264E67-6F59-4D8D-8E5F-8245B0FEAE76}"/>
          </ac:spMkLst>
        </pc:spChg>
        <pc:spChg chg="add del">
          <ac:chgData name="Marco Apolloni" userId="a5f9c1a527a117a4" providerId="LiveId" clId="{1CA12FFD-759D-48FF-9434-1AF85A4FEF7D}" dt="2021-03-12T11:52:08.553" v="254" actId="26606"/>
          <ac:spMkLst>
            <pc:docMk/>
            <pc:sldMk cId="1912506897" sldId="267"/>
            <ac:spMk id="25" creationId="{158E1C6E-D299-4F5D-B15B-155EBF7F62FD}"/>
          </ac:spMkLst>
        </pc:spChg>
        <pc:spChg chg="add del">
          <ac:chgData name="Marco Apolloni" userId="a5f9c1a527a117a4" providerId="LiveId" clId="{1CA12FFD-759D-48FF-9434-1AF85A4FEF7D}" dt="2021-03-12T11:52:09.345" v="256" actId="26606"/>
          <ac:spMkLst>
            <pc:docMk/>
            <pc:sldMk cId="1912506897" sldId="267"/>
            <ac:spMk id="27" creationId="{53576798-7F98-4C7F-B6C7-6D41B5A7E927}"/>
          </ac:spMkLst>
        </pc:spChg>
        <pc:spChg chg="add del">
          <ac:chgData name="Marco Apolloni" userId="a5f9c1a527a117a4" providerId="LiveId" clId="{1CA12FFD-759D-48FF-9434-1AF85A4FEF7D}" dt="2021-03-12T11:52:09.345" v="256" actId="26606"/>
          <ac:spMkLst>
            <pc:docMk/>
            <pc:sldMk cId="1912506897" sldId="267"/>
            <ac:spMk id="28" creationId="{9D336D4B-F9C3-4167-9191-8DA896C803E6}"/>
          </ac:spMkLst>
        </pc:spChg>
        <pc:spChg chg="add del">
          <ac:chgData name="Marco Apolloni" userId="a5f9c1a527a117a4" providerId="LiveId" clId="{1CA12FFD-759D-48FF-9434-1AF85A4FEF7D}" dt="2021-03-12T11:52:09.345" v="256" actId="26606"/>
          <ac:spMkLst>
            <pc:docMk/>
            <pc:sldMk cId="1912506897" sldId="267"/>
            <ac:spMk id="29" creationId="{069BF0B4-2BF1-40F2-8D8E-9CFCED97D981}"/>
          </ac:spMkLst>
        </pc:spChg>
        <pc:spChg chg="add del">
          <ac:chgData name="Marco Apolloni" userId="a5f9c1a527a117a4" providerId="LiveId" clId="{1CA12FFD-759D-48FF-9434-1AF85A4FEF7D}" dt="2021-03-12T11:52:11.160" v="258" actId="26606"/>
          <ac:spMkLst>
            <pc:docMk/>
            <pc:sldMk cId="1912506897" sldId="267"/>
            <ac:spMk id="31" creationId="{53576798-7F98-4C7F-B6C7-6D41B5A7E927}"/>
          </ac:spMkLst>
        </pc:spChg>
        <pc:spChg chg="add del">
          <ac:chgData name="Marco Apolloni" userId="a5f9c1a527a117a4" providerId="LiveId" clId="{1CA12FFD-759D-48FF-9434-1AF85A4FEF7D}" dt="2021-03-12T11:52:11.160" v="258" actId="26606"/>
          <ac:spMkLst>
            <pc:docMk/>
            <pc:sldMk cId="1912506897" sldId="267"/>
            <ac:spMk id="32" creationId="{8C1FC8BA-94E6-44F7-B346-6A2215E66D2E}"/>
          </ac:spMkLst>
        </pc:spChg>
        <pc:spChg chg="add del">
          <ac:chgData name="Marco Apolloni" userId="a5f9c1a527a117a4" providerId="LiveId" clId="{1CA12FFD-759D-48FF-9434-1AF85A4FEF7D}" dt="2021-03-12T11:52:11.160" v="258" actId="26606"/>
          <ac:spMkLst>
            <pc:docMk/>
            <pc:sldMk cId="1912506897" sldId="267"/>
            <ac:spMk id="33" creationId="{A8329D92-4903-43FF-90F4-878F5D3F1D22}"/>
          </ac:spMkLst>
        </pc:spChg>
        <pc:spChg chg="add del">
          <ac:chgData name="Marco Apolloni" userId="a5f9c1a527a117a4" providerId="LiveId" clId="{1CA12FFD-759D-48FF-9434-1AF85A4FEF7D}" dt="2021-03-12T11:52:11.160" v="258" actId="26606"/>
          <ac:spMkLst>
            <pc:docMk/>
            <pc:sldMk cId="1912506897" sldId="267"/>
            <ac:spMk id="34" creationId="{567B1EEF-AB32-40F7-AD5F-41E0EA001EBE}"/>
          </ac:spMkLst>
        </pc:spChg>
        <pc:spChg chg="add del">
          <ac:chgData name="Marco Apolloni" userId="a5f9c1a527a117a4" providerId="LiveId" clId="{1CA12FFD-759D-48FF-9434-1AF85A4FEF7D}" dt="2021-03-12T11:52:12.936" v="260" actId="26606"/>
          <ac:spMkLst>
            <pc:docMk/>
            <pc:sldMk cId="1912506897" sldId="267"/>
            <ac:spMk id="36" creationId="{DA9A1ACB-4ECA-4EAE-AEAB-CE9C8C01EE60}"/>
          </ac:spMkLst>
        </pc:spChg>
        <pc:spChg chg="add del">
          <ac:chgData name="Marco Apolloni" userId="a5f9c1a527a117a4" providerId="LiveId" clId="{1CA12FFD-759D-48FF-9434-1AF85A4FEF7D}" dt="2021-03-12T11:52:23.095" v="262" actId="26606"/>
          <ac:spMkLst>
            <pc:docMk/>
            <pc:sldMk cId="1912506897" sldId="267"/>
            <ac:spMk id="38" creationId="{DA9A1ACB-4ECA-4EAE-AEAB-CE9C8C01EE60}"/>
          </ac:spMkLst>
        </pc:spChg>
        <pc:spChg chg="add del">
          <ac:chgData name="Marco Apolloni" userId="a5f9c1a527a117a4" providerId="LiveId" clId="{1CA12FFD-759D-48FF-9434-1AF85A4FEF7D}" dt="2021-03-12T11:52:23.095" v="262" actId="26606"/>
          <ac:spMkLst>
            <pc:docMk/>
            <pc:sldMk cId="1912506897" sldId="267"/>
            <ac:spMk id="39" creationId="{3F7D26C8-96ED-46E3-BD94-C1608C54C36B}"/>
          </ac:spMkLst>
        </pc:spChg>
        <pc:spChg chg="add del">
          <ac:chgData name="Marco Apolloni" userId="a5f9c1a527a117a4" providerId="LiveId" clId="{1CA12FFD-759D-48FF-9434-1AF85A4FEF7D}" dt="2021-03-12T11:52:23.095" v="262" actId="26606"/>
          <ac:spMkLst>
            <pc:docMk/>
            <pc:sldMk cId="1912506897" sldId="267"/>
            <ac:spMk id="40" creationId="{13EEA0A9-F720-41ED-8EBA-2A10A664FDE1}"/>
          </ac:spMkLst>
        </pc:spChg>
        <pc:spChg chg="add del">
          <ac:chgData name="Marco Apolloni" userId="a5f9c1a527a117a4" providerId="LiveId" clId="{1CA12FFD-759D-48FF-9434-1AF85A4FEF7D}" dt="2021-03-12T11:52:23.095" v="262" actId="26606"/>
          <ac:spMkLst>
            <pc:docMk/>
            <pc:sldMk cId="1912506897" sldId="267"/>
            <ac:spMk id="41" creationId="{03B27569-6089-4DC0-93E0-F3F6E1E93CC1}"/>
          </ac:spMkLst>
        </pc:spChg>
        <pc:spChg chg="add del">
          <ac:chgData name="Marco Apolloni" userId="a5f9c1a527a117a4" providerId="LiveId" clId="{1CA12FFD-759D-48FF-9434-1AF85A4FEF7D}" dt="2021-03-12T11:52:27.504" v="264" actId="26606"/>
          <ac:spMkLst>
            <pc:docMk/>
            <pc:sldMk cId="1912506897" sldId="267"/>
            <ac:spMk id="43" creationId="{53576798-7F98-4C7F-B6C7-6D41B5A7E927}"/>
          </ac:spMkLst>
        </pc:spChg>
        <pc:spChg chg="add del">
          <ac:chgData name="Marco Apolloni" userId="a5f9c1a527a117a4" providerId="LiveId" clId="{1CA12FFD-759D-48FF-9434-1AF85A4FEF7D}" dt="2021-03-12T11:52:29.184" v="266" actId="26606"/>
          <ac:spMkLst>
            <pc:docMk/>
            <pc:sldMk cId="1912506897" sldId="267"/>
            <ac:spMk id="45" creationId="{53576798-7F98-4C7F-B6C7-6D41B5A7E927}"/>
          </ac:spMkLst>
        </pc:spChg>
        <pc:spChg chg="add del">
          <ac:chgData name="Marco Apolloni" userId="a5f9c1a527a117a4" providerId="LiveId" clId="{1CA12FFD-759D-48FF-9434-1AF85A4FEF7D}" dt="2021-03-12T11:52:29.184" v="266" actId="26606"/>
          <ac:spMkLst>
            <pc:docMk/>
            <pc:sldMk cId="1912506897" sldId="267"/>
            <ac:spMk id="46" creationId="{9D336D4B-F9C3-4167-9191-8DA896C803E6}"/>
          </ac:spMkLst>
        </pc:spChg>
        <pc:spChg chg="add del">
          <ac:chgData name="Marco Apolloni" userId="a5f9c1a527a117a4" providerId="LiveId" clId="{1CA12FFD-759D-48FF-9434-1AF85A4FEF7D}" dt="2021-03-12T11:52:29.184" v="266" actId="26606"/>
          <ac:spMkLst>
            <pc:docMk/>
            <pc:sldMk cId="1912506897" sldId="267"/>
            <ac:spMk id="47" creationId="{069BF0B4-2BF1-40F2-8D8E-9CFCED97D981}"/>
          </ac:spMkLst>
        </pc:spChg>
        <pc:spChg chg="add del">
          <ac:chgData name="Marco Apolloni" userId="a5f9c1a527a117a4" providerId="LiveId" clId="{1CA12FFD-759D-48FF-9434-1AF85A4FEF7D}" dt="2021-03-12T11:52:34.368" v="268" actId="26606"/>
          <ac:spMkLst>
            <pc:docMk/>
            <pc:sldMk cId="1912506897" sldId="267"/>
            <ac:spMk id="49" creationId="{53576798-7F98-4C7F-B6C7-6D41B5A7E927}"/>
          </ac:spMkLst>
        </pc:spChg>
        <pc:spChg chg="add del">
          <ac:chgData name="Marco Apolloni" userId="a5f9c1a527a117a4" providerId="LiveId" clId="{1CA12FFD-759D-48FF-9434-1AF85A4FEF7D}" dt="2021-03-12T11:52:34.368" v="268" actId="26606"/>
          <ac:spMkLst>
            <pc:docMk/>
            <pc:sldMk cId="1912506897" sldId="267"/>
            <ac:spMk id="50" creationId="{8C1FC8BA-94E6-44F7-B346-6A2215E66D2E}"/>
          </ac:spMkLst>
        </pc:spChg>
        <pc:spChg chg="add del">
          <ac:chgData name="Marco Apolloni" userId="a5f9c1a527a117a4" providerId="LiveId" clId="{1CA12FFD-759D-48FF-9434-1AF85A4FEF7D}" dt="2021-03-12T11:52:34.368" v="268" actId="26606"/>
          <ac:spMkLst>
            <pc:docMk/>
            <pc:sldMk cId="1912506897" sldId="267"/>
            <ac:spMk id="51" creationId="{A8329D92-4903-43FF-90F4-878F5D3F1D22}"/>
          </ac:spMkLst>
        </pc:spChg>
        <pc:spChg chg="add del">
          <ac:chgData name="Marco Apolloni" userId="a5f9c1a527a117a4" providerId="LiveId" clId="{1CA12FFD-759D-48FF-9434-1AF85A4FEF7D}" dt="2021-03-12T11:52:34.368" v="268" actId="26606"/>
          <ac:spMkLst>
            <pc:docMk/>
            <pc:sldMk cId="1912506897" sldId="267"/>
            <ac:spMk id="52" creationId="{567B1EEF-AB32-40F7-AD5F-41E0EA001EBE}"/>
          </ac:spMkLst>
        </pc:spChg>
        <pc:spChg chg="add del">
          <ac:chgData name="Marco Apolloni" userId="a5f9c1a527a117a4" providerId="LiveId" clId="{1CA12FFD-759D-48FF-9434-1AF85A4FEF7D}" dt="2021-03-12T11:52:45.674" v="270" actId="26606"/>
          <ac:spMkLst>
            <pc:docMk/>
            <pc:sldMk cId="1912506897" sldId="267"/>
            <ac:spMk id="54" creationId="{53576798-7F98-4C7F-B6C7-6D41B5A7E927}"/>
          </ac:spMkLst>
        </pc:spChg>
        <pc:spChg chg="add del">
          <ac:chgData name="Marco Apolloni" userId="a5f9c1a527a117a4" providerId="LiveId" clId="{1CA12FFD-759D-48FF-9434-1AF85A4FEF7D}" dt="2021-03-12T11:52:49.656" v="272" actId="26606"/>
          <ac:spMkLst>
            <pc:docMk/>
            <pc:sldMk cId="1912506897" sldId="267"/>
            <ac:spMk id="56" creationId="{53576798-7F98-4C7F-B6C7-6D41B5A7E927}"/>
          </ac:spMkLst>
        </pc:spChg>
        <pc:spChg chg="add del">
          <ac:chgData name="Marco Apolloni" userId="a5f9c1a527a117a4" providerId="LiveId" clId="{1CA12FFD-759D-48FF-9434-1AF85A4FEF7D}" dt="2021-03-12T11:52:49.656" v="272" actId="26606"/>
          <ac:spMkLst>
            <pc:docMk/>
            <pc:sldMk cId="1912506897" sldId="267"/>
            <ac:spMk id="57" creationId="{E2264E67-6F59-4D8D-8E5F-8245B0FEAE76}"/>
          </ac:spMkLst>
        </pc:spChg>
        <pc:spChg chg="add del">
          <ac:chgData name="Marco Apolloni" userId="a5f9c1a527a117a4" providerId="LiveId" clId="{1CA12FFD-759D-48FF-9434-1AF85A4FEF7D}" dt="2021-03-12T11:52:49.656" v="272" actId="26606"/>
          <ac:spMkLst>
            <pc:docMk/>
            <pc:sldMk cId="1912506897" sldId="267"/>
            <ac:spMk id="58" creationId="{158E1C6E-D299-4F5D-B15B-155EBF7F62FD}"/>
          </ac:spMkLst>
        </pc:spChg>
        <pc:spChg chg="add del">
          <ac:chgData name="Marco Apolloni" userId="a5f9c1a527a117a4" providerId="LiveId" clId="{1CA12FFD-759D-48FF-9434-1AF85A4FEF7D}" dt="2021-03-12T11:52:52.697" v="274" actId="26606"/>
          <ac:spMkLst>
            <pc:docMk/>
            <pc:sldMk cId="1912506897" sldId="267"/>
            <ac:spMk id="60" creationId="{53576798-7F98-4C7F-B6C7-6D41B5A7E927}"/>
          </ac:spMkLst>
        </pc:spChg>
        <pc:spChg chg="add del">
          <ac:chgData name="Marco Apolloni" userId="a5f9c1a527a117a4" providerId="LiveId" clId="{1CA12FFD-759D-48FF-9434-1AF85A4FEF7D}" dt="2021-03-12T11:52:53.632" v="276" actId="26606"/>
          <ac:spMkLst>
            <pc:docMk/>
            <pc:sldMk cId="1912506897" sldId="267"/>
            <ac:spMk id="62" creationId="{53576798-7F98-4C7F-B6C7-6D41B5A7E927}"/>
          </ac:spMkLst>
        </pc:spChg>
        <pc:spChg chg="add del">
          <ac:chgData name="Marco Apolloni" userId="a5f9c1a527a117a4" providerId="LiveId" clId="{1CA12FFD-759D-48FF-9434-1AF85A4FEF7D}" dt="2021-03-12T11:52:53.632" v="276" actId="26606"/>
          <ac:spMkLst>
            <pc:docMk/>
            <pc:sldMk cId="1912506897" sldId="267"/>
            <ac:spMk id="63" creationId="{E2264E67-6F59-4D8D-8E5F-8245B0FEAE76}"/>
          </ac:spMkLst>
        </pc:spChg>
        <pc:spChg chg="add del">
          <ac:chgData name="Marco Apolloni" userId="a5f9c1a527a117a4" providerId="LiveId" clId="{1CA12FFD-759D-48FF-9434-1AF85A4FEF7D}" dt="2021-03-12T11:52:53.632" v="276" actId="26606"/>
          <ac:spMkLst>
            <pc:docMk/>
            <pc:sldMk cId="1912506897" sldId="267"/>
            <ac:spMk id="64" creationId="{158E1C6E-D299-4F5D-B15B-155EBF7F62FD}"/>
          </ac:spMkLst>
        </pc:spChg>
        <pc:spChg chg="add del">
          <ac:chgData name="Marco Apolloni" userId="a5f9c1a527a117a4" providerId="LiveId" clId="{1CA12FFD-759D-48FF-9434-1AF85A4FEF7D}" dt="2021-03-12T11:53:11.544" v="278" actId="26606"/>
          <ac:spMkLst>
            <pc:docMk/>
            <pc:sldMk cId="1912506897" sldId="267"/>
            <ac:spMk id="66" creationId="{53576798-7F98-4C7F-B6C7-6D41B5A7E927}"/>
          </ac:spMkLst>
        </pc:spChg>
        <pc:spChg chg="add del">
          <ac:chgData name="Marco Apolloni" userId="a5f9c1a527a117a4" providerId="LiveId" clId="{1CA12FFD-759D-48FF-9434-1AF85A4FEF7D}" dt="2021-03-12T11:53:11.544" v="278" actId="26606"/>
          <ac:spMkLst>
            <pc:docMk/>
            <pc:sldMk cId="1912506897" sldId="267"/>
            <ac:spMk id="67" creationId="{A416E3E5-5186-46A4-AFBD-337387D3163D}"/>
          </ac:spMkLst>
        </pc:spChg>
        <pc:spChg chg="add del">
          <ac:chgData name="Marco Apolloni" userId="a5f9c1a527a117a4" providerId="LiveId" clId="{1CA12FFD-759D-48FF-9434-1AF85A4FEF7D}" dt="2021-03-12T11:53:11.544" v="278" actId="26606"/>
          <ac:spMkLst>
            <pc:docMk/>
            <pc:sldMk cId="1912506897" sldId="267"/>
            <ac:spMk id="68" creationId="{7B8FAACC-353E-4F84-BA62-A5514185D9A9}"/>
          </ac:spMkLst>
        </pc:spChg>
        <pc:spChg chg="add del">
          <ac:chgData name="Marco Apolloni" userId="a5f9c1a527a117a4" providerId="LiveId" clId="{1CA12FFD-759D-48FF-9434-1AF85A4FEF7D}" dt="2021-03-12T11:53:18.872" v="280" actId="26606"/>
          <ac:spMkLst>
            <pc:docMk/>
            <pc:sldMk cId="1912506897" sldId="267"/>
            <ac:spMk id="70" creationId="{53576798-7F98-4C7F-B6C7-6D41B5A7E927}"/>
          </ac:spMkLst>
        </pc:spChg>
        <pc:spChg chg="add del">
          <ac:chgData name="Marco Apolloni" userId="a5f9c1a527a117a4" providerId="LiveId" clId="{1CA12FFD-759D-48FF-9434-1AF85A4FEF7D}" dt="2021-03-12T11:53:23.328" v="282" actId="26606"/>
          <ac:spMkLst>
            <pc:docMk/>
            <pc:sldMk cId="1912506897" sldId="267"/>
            <ac:spMk id="72" creationId="{DA9A1ACB-4ECA-4EAE-AEAB-CE9C8C01EE60}"/>
          </ac:spMkLst>
        </pc:spChg>
        <pc:spChg chg="add">
          <ac:chgData name="Marco Apolloni" userId="a5f9c1a527a117a4" providerId="LiveId" clId="{1CA12FFD-759D-48FF-9434-1AF85A4FEF7D}" dt="2021-03-12T11:53:23.333" v="283" actId="26606"/>
          <ac:spMkLst>
            <pc:docMk/>
            <pc:sldMk cId="1912506897" sldId="267"/>
            <ac:spMk id="74" creationId="{53576798-7F98-4C7F-B6C7-6D41B5A7E927}"/>
          </ac:spMkLst>
        </pc:spChg>
        <pc:picChg chg="add mod">
          <ac:chgData name="Marco Apolloni" userId="a5f9c1a527a117a4" providerId="LiveId" clId="{1CA12FFD-759D-48FF-9434-1AF85A4FEF7D}" dt="2021-03-12T11:53:23.333" v="283" actId="26606"/>
          <ac:picMkLst>
            <pc:docMk/>
            <pc:sldMk cId="1912506897" sldId="267"/>
            <ac:picMk id="6" creationId="{FF68B8EB-55A2-404D-9346-0990B897F01D}"/>
          </ac:picMkLst>
        </pc:picChg>
      </pc:sldChg>
      <pc:sldChg chg="addSp delSp modSp new mod setBg">
        <pc:chgData name="Marco Apolloni" userId="a5f9c1a527a117a4" providerId="LiveId" clId="{1CA12FFD-759D-48FF-9434-1AF85A4FEF7D}" dt="2021-03-12T12:07:15.244" v="423" actId="790"/>
        <pc:sldMkLst>
          <pc:docMk/>
          <pc:sldMk cId="2397507648" sldId="268"/>
        </pc:sldMkLst>
        <pc:spChg chg="mod ord">
          <ac:chgData name="Marco Apolloni" userId="a5f9c1a527a117a4" providerId="LiveId" clId="{1CA12FFD-759D-48FF-9434-1AF85A4FEF7D}" dt="2021-03-12T12:07:15.244" v="423" actId="790"/>
          <ac:spMkLst>
            <pc:docMk/>
            <pc:sldMk cId="2397507648" sldId="268"/>
            <ac:spMk id="2" creationId="{1F1D3643-1D60-4F8C-BF7C-876FB2379EEC}"/>
          </ac:spMkLst>
        </pc:spChg>
        <pc:spChg chg="del mod">
          <ac:chgData name="Marco Apolloni" userId="a5f9c1a527a117a4" providerId="LiveId" clId="{1CA12FFD-759D-48FF-9434-1AF85A4FEF7D}" dt="2021-03-12T12:03:19.435" v="321" actId="931"/>
          <ac:spMkLst>
            <pc:docMk/>
            <pc:sldMk cId="2397507648" sldId="268"/>
            <ac:spMk id="3" creationId="{C4277745-920F-4BC5-9859-66C93D689448}"/>
          </ac:spMkLst>
        </pc:spChg>
        <pc:spChg chg="mod">
          <ac:chgData name="Marco Apolloni" userId="a5f9c1a527a117a4" providerId="LiveId" clId="{1CA12FFD-759D-48FF-9434-1AF85A4FEF7D}" dt="2021-03-12T12:06:15.706" v="351" actId="14100"/>
          <ac:spMkLst>
            <pc:docMk/>
            <pc:sldMk cId="2397507648" sldId="268"/>
            <ac:spMk id="4" creationId="{DEFE8E77-ABBF-4FC6-A8EE-6E84177BA0AF}"/>
          </ac:spMkLst>
        </pc:spChg>
        <pc:spChg chg="add del">
          <ac:chgData name="Marco Apolloni" userId="a5f9c1a527a117a4" providerId="LiveId" clId="{1CA12FFD-759D-48FF-9434-1AF85A4FEF7D}" dt="2021-03-12T12:03:55.928" v="325" actId="26606"/>
          <ac:spMkLst>
            <pc:docMk/>
            <pc:sldMk cId="2397507648" sldId="268"/>
            <ac:spMk id="11" creationId="{DA9A1ACB-4ECA-4EAE-AEAB-CE9C8C01EE60}"/>
          </ac:spMkLst>
        </pc:spChg>
        <pc:spChg chg="add del">
          <ac:chgData name="Marco Apolloni" userId="a5f9c1a527a117a4" providerId="LiveId" clId="{1CA12FFD-759D-48FF-9434-1AF85A4FEF7D}" dt="2021-03-12T12:03:55.928" v="325" actId="26606"/>
          <ac:spMkLst>
            <pc:docMk/>
            <pc:sldMk cId="2397507648" sldId="268"/>
            <ac:spMk id="13" creationId="{72319FFA-0E4F-4E0B-BEBA-A9DD4B41AAE9}"/>
          </ac:spMkLst>
        </pc:spChg>
        <pc:spChg chg="add del">
          <ac:chgData name="Marco Apolloni" userId="a5f9c1a527a117a4" providerId="LiveId" clId="{1CA12FFD-759D-48FF-9434-1AF85A4FEF7D}" dt="2021-03-12T12:03:59.071" v="327" actId="26606"/>
          <ac:spMkLst>
            <pc:docMk/>
            <pc:sldMk cId="2397507648" sldId="268"/>
            <ac:spMk id="15" creationId="{53576798-7F98-4C7F-B6C7-6D41B5A7E927}"/>
          </ac:spMkLst>
        </pc:spChg>
        <pc:spChg chg="add">
          <ac:chgData name="Marco Apolloni" userId="a5f9c1a527a117a4" providerId="LiveId" clId="{1CA12FFD-759D-48FF-9434-1AF85A4FEF7D}" dt="2021-03-12T12:03:59.076" v="328" actId="26606"/>
          <ac:spMkLst>
            <pc:docMk/>
            <pc:sldMk cId="2397507648" sldId="268"/>
            <ac:spMk id="17" creationId="{DA9A1ACB-4ECA-4EAE-AEAB-CE9C8C01EE60}"/>
          </ac:spMkLst>
        </pc:spChg>
        <pc:spChg chg="add">
          <ac:chgData name="Marco Apolloni" userId="a5f9c1a527a117a4" providerId="LiveId" clId="{1CA12FFD-759D-48FF-9434-1AF85A4FEF7D}" dt="2021-03-12T12:03:59.076" v="328" actId="26606"/>
          <ac:spMkLst>
            <pc:docMk/>
            <pc:sldMk cId="2397507648" sldId="268"/>
            <ac:spMk id="18" creationId="{72319FFA-0E4F-4E0B-BEBA-A9DD4B41AAE9}"/>
          </ac:spMkLst>
        </pc:spChg>
        <pc:picChg chg="add mod ord">
          <ac:chgData name="Marco Apolloni" userId="a5f9c1a527a117a4" providerId="LiveId" clId="{1CA12FFD-759D-48FF-9434-1AF85A4FEF7D}" dt="2021-03-12T12:03:59.076" v="328" actId="26606"/>
          <ac:picMkLst>
            <pc:docMk/>
            <pc:sldMk cId="2397507648" sldId="268"/>
            <ac:picMk id="6" creationId="{933E7473-6380-4AB9-9DBA-7D5CDB815CFE}"/>
          </ac:picMkLst>
        </pc:picChg>
      </pc:sldChg>
      <pc:sldChg chg="addSp delSp modSp new mod setBg setClrOvrMap">
        <pc:chgData name="Marco Apolloni" userId="a5f9c1a527a117a4" providerId="LiveId" clId="{1CA12FFD-759D-48FF-9434-1AF85A4FEF7D}" dt="2021-03-12T16:16:22.473" v="581" actId="790"/>
        <pc:sldMkLst>
          <pc:docMk/>
          <pc:sldMk cId="895529207" sldId="269"/>
        </pc:sldMkLst>
        <pc:spChg chg="mod">
          <ac:chgData name="Marco Apolloni" userId="a5f9c1a527a117a4" providerId="LiveId" clId="{1CA12FFD-759D-48FF-9434-1AF85A4FEF7D}" dt="2021-03-12T16:16:22.473" v="581" actId="790"/>
          <ac:spMkLst>
            <pc:docMk/>
            <pc:sldMk cId="895529207" sldId="269"/>
            <ac:spMk id="2" creationId="{230FB2F7-F865-4C59-9BC1-F5E9BA3513D7}"/>
          </ac:spMkLst>
        </pc:spChg>
        <pc:spChg chg="mod ord">
          <ac:chgData name="Marco Apolloni" userId="a5f9c1a527a117a4" providerId="LiveId" clId="{1CA12FFD-759D-48FF-9434-1AF85A4FEF7D}" dt="2021-03-12T16:16:03.352" v="580" actId="20577"/>
          <ac:spMkLst>
            <pc:docMk/>
            <pc:sldMk cId="895529207" sldId="269"/>
            <ac:spMk id="3" creationId="{6EC00A26-8E9D-4E4D-9694-3862E879CDAC}"/>
          </ac:spMkLst>
        </pc:spChg>
        <pc:spChg chg="del mod">
          <ac:chgData name="Marco Apolloni" userId="a5f9c1a527a117a4" providerId="LiveId" clId="{1CA12FFD-759D-48FF-9434-1AF85A4FEF7D}" dt="2021-03-12T15:57:43.652" v="428" actId="931"/>
          <ac:spMkLst>
            <pc:docMk/>
            <pc:sldMk cId="895529207" sldId="269"/>
            <ac:spMk id="4" creationId="{DAC29BB6-9B9C-4039-A2B8-0123B315DED4}"/>
          </ac:spMkLst>
        </pc:spChg>
        <pc:spChg chg="add del mod">
          <ac:chgData name="Marco Apolloni" userId="a5f9c1a527a117a4" providerId="LiveId" clId="{1CA12FFD-759D-48FF-9434-1AF85A4FEF7D}" dt="2021-03-12T16:06:00.507" v="476" actId="931"/>
          <ac:spMkLst>
            <pc:docMk/>
            <pc:sldMk cId="895529207" sldId="269"/>
            <ac:spMk id="8" creationId="{C8CECA08-DCC8-45B3-882A-733D144E8550}"/>
          </ac:spMkLst>
        </pc:spChg>
        <pc:spChg chg="add del">
          <ac:chgData name="Marco Apolloni" userId="a5f9c1a527a117a4" providerId="LiveId" clId="{1CA12FFD-759D-48FF-9434-1AF85A4FEF7D}" dt="2021-03-12T15:58:20.089" v="430" actId="26606"/>
          <ac:spMkLst>
            <pc:docMk/>
            <pc:sldMk cId="895529207" sldId="269"/>
            <ac:spMk id="11" creationId="{53576798-7F98-4C7F-B6C7-6D41B5A7E927}"/>
          </ac:spMkLst>
        </pc:spChg>
        <pc:spChg chg="add del">
          <ac:chgData name="Marco Apolloni" userId="a5f9c1a527a117a4" providerId="LiveId" clId="{1CA12FFD-759D-48FF-9434-1AF85A4FEF7D}" dt="2021-03-12T15:58:20.089" v="430" actId="26606"/>
          <ac:spMkLst>
            <pc:docMk/>
            <pc:sldMk cId="895529207" sldId="269"/>
            <ac:spMk id="13" creationId="{A5BA3AE5-0FB8-4948-A421-5CEE1A5E8A61}"/>
          </ac:spMkLst>
        </pc:spChg>
        <pc:spChg chg="add del mod">
          <ac:chgData name="Marco Apolloni" userId="a5f9c1a527a117a4" providerId="LiveId" clId="{1CA12FFD-759D-48FF-9434-1AF85A4FEF7D}" dt="2021-03-12T16:06:46.395" v="481" actId="931"/>
          <ac:spMkLst>
            <pc:docMk/>
            <pc:sldMk cId="895529207" sldId="269"/>
            <ac:spMk id="14" creationId="{F62BC2D3-6825-463A-B0FB-AE644E8743BB}"/>
          </ac:spMkLst>
        </pc:spChg>
        <pc:spChg chg="add del">
          <ac:chgData name="Marco Apolloni" userId="a5f9c1a527a117a4" providerId="LiveId" clId="{1CA12FFD-759D-48FF-9434-1AF85A4FEF7D}" dt="2021-03-12T15:58:20.089" v="430" actId="26606"/>
          <ac:spMkLst>
            <pc:docMk/>
            <pc:sldMk cId="895529207" sldId="269"/>
            <ac:spMk id="15" creationId="{615FFFBF-F0D2-4BB8-BB9E-3ADC47E3B69A}"/>
          </ac:spMkLst>
        </pc:spChg>
        <pc:spChg chg="add del">
          <ac:chgData name="Marco Apolloni" userId="a5f9c1a527a117a4" providerId="LiveId" clId="{1CA12FFD-759D-48FF-9434-1AF85A4FEF7D}" dt="2021-03-12T15:58:20.089" v="430" actId="26606"/>
          <ac:spMkLst>
            <pc:docMk/>
            <pc:sldMk cId="895529207" sldId="269"/>
            <ac:spMk id="17" creationId="{FD056B7E-FBD7-4858-966D-9C4DEDA7EF3C}"/>
          </ac:spMkLst>
        </pc:spChg>
        <pc:spChg chg="add del">
          <ac:chgData name="Marco Apolloni" userId="a5f9c1a527a117a4" providerId="LiveId" clId="{1CA12FFD-759D-48FF-9434-1AF85A4FEF7D}" dt="2021-03-12T15:58:25.362" v="432" actId="26606"/>
          <ac:spMkLst>
            <pc:docMk/>
            <pc:sldMk cId="895529207" sldId="269"/>
            <ac:spMk id="19" creationId="{DA9A1ACB-4ECA-4EAE-AEAB-CE9C8C01EE60}"/>
          </ac:spMkLst>
        </pc:spChg>
        <pc:spChg chg="add del">
          <ac:chgData name="Marco Apolloni" userId="a5f9c1a527a117a4" providerId="LiveId" clId="{1CA12FFD-759D-48FF-9434-1AF85A4FEF7D}" dt="2021-03-12T15:58:25.362" v="432" actId="26606"/>
          <ac:spMkLst>
            <pc:docMk/>
            <pc:sldMk cId="895529207" sldId="269"/>
            <ac:spMk id="20" creationId="{3F7D26C8-96ED-46E3-BD94-C1608C54C36B}"/>
          </ac:spMkLst>
        </pc:spChg>
        <pc:spChg chg="add del">
          <ac:chgData name="Marco Apolloni" userId="a5f9c1a527a117a4" providerId="LiveId" clId="{1CA12FFD-759D-48FF-9434-1AF85A4FEF7D}" dt="2021-03-12T15:58:25.362" v="432" actId="26606"/>
          <ac:spMkLst>
            <pc:docMk/>
            <pc:sldMk cId="895529207" sldId="269"/>
            <ac:spMk id="21" creationId="{13EEA0A9-F720-41ED-8EBA-2A10A664FDE1}"/>
          </ac:spMkLst>
        </pc:spChg>
        <pc:spChg chg="add del">
          <ac:chgData name="Marco Apolloni" userId="a5f9c1a527a117a4" providerId="LiveId" clId="{1CA12FFD-759D-48FF-9434-1AF85A4FEF7D}" dt="2021-03-12T15:58:25.362" v="432" actId="26606"/>
          <ac:spMkLst>
            <pc:docMk/>
            <pc:sldMk cId="895529207" sldId="269"/>
            <ac:spMk id="22" creationId="{03B27569-6089-4DC0-93E0-F3F6E1E93CC1}"/>
          </ac:spMkLst>
        </pc:spChg>
        <pc:spChg chg="add del">
          <ac:chgData name="Marco Apolloni" userId="a5f9c1a527a117a4" providerId="LiveId" clId="{1CA12FFD-759D-48FF-9434-1AF85A4FEF7D}" dt="2021-03-12T15:58:27.866" v="434" actId="26606"/>
          <ac:spMkLst>
            <pc:docMk/>
            <pc:sldMk cId="895529207" sldId="269"/>
            <ac:spMk id="24" creationId="{DA9A1ACB-4ECA-4EAE-AEAB-CE9C8C01EE60}"/>
          </ac:spMkLst>
        </pc:spChg>
        <pc:spChg chg="add del">
          <ac:chgData name="Marco Apolloni" userId="a5f9c1a527a117a4" providerId="LiveId" clId="{1CA12FFD-759D-48FF-9434-1AF85A4FEF7D}" dt="2021-03-12T15:58:27.866" v="434" actId="26606"/>
          <ac:spMkLst>
            <pc:docMk/>
            <pc:sldMk cId="895529207" sldId="269"/>
            <ac:spMk id="25" creationId="{1C524A27-B6C0-41EA-ABCB-AA2E61FC0F8A}"/>
          </ac:spMkLst>
        </pc:spChg>
        <pc:spChg chg="add del">
          <ac:chgData name="Marco Apolloni" userId="a5f9c1a527a117a4" providerId="LiveId" clId="{1CA12FFD-759D-48FF-9434-1AF85A4FEF7D}" dt="2021-03-12T15:58:27.866" v="434" actId="26606"/>
          <ac:spMkLst>
            <pc:docMk/>
            <pc:sldMk cId="895529207" sldId="269"/>
            <ac:spMk id="26" creationId="{F3FCE8DC-E7A6-4A8F-BB57-A87EC4B846BB}"/>
          </ac:spMkLst>
        </pc:spChg>
        <pc:spChg chg="add del mod">
          <ac:chgData name="Marco Apolloni" userId="a5f9c1a527a117a4" providerId="LiveId" clId="{1CA12FFD-759D-48FF-9434-1AF85A4FEF7D}" dt="2021-03-12T16:09:51.397" v="503" actId="931"/>
          <ac:spMkLst>
            <pc:docMk/>
            <pc:sldMk cId="895529207" sldId="269"/>
            <ac:spMk id="27" creationId="{22CB0792-C1F9-4000-9EC2-E010CCF4E272}"/>
          </ac:spMkLst>
        </pc:spChg>
        <pc:spChg chg="add del">
          <ac:chgData name="Marco Apolloni" userId="a5f9c1a527a117a4" providerId="LiveId" clId="{1CA12FFD-759D-48FF-9434-1AF85A4FEF7D}" dt="2021-03-12T15:58:30.745" v="436" actId="26606"/>
          <ac:spMkLst>
            <pc:docMk/>
            <pc:sldMk cId="895529207" sldId="269"/>
            <ac:spMk id="28" creationId="{53576798-7F98-4C7F-B6C7-6D41B5A7E927}"/>
          </ac:spMkLst>
        </pc:spChg>
        <pc:spChg chg="add del">
          <ac:chgData name="Marco Apolloni" userId="a5f9c1a527a117a4" providerId="LiveId" clId="{1CA12FFD-759D-48FF-9434-1AF85A4FEF7D}" dt="2021-03-12T15:58:30.745" v="436" actId="26606"/>
          <ac:spMkLst>
            <pc:docMk/>
            <pc:sldMk cId="895529207" sldId="269"/>
            <ac:spMk id="29" creationId="{8C1FC8BA-94E6-44F7-B346-6A2215E66D2E}"/>
          </ac:spMkLst>
        </pc:spChg>
        <pc:spChg chg="add del">
          <ac:chgData name="Marco Apolloni" userId="a5f9c1a527a117a4" providerId="LiveId" clId="{1CA12FFD-759D-48FF-9434-1AF85A4FEF7D}" dt="2021-03-12T15:58:30.745" v="436" actId="26606"/>
          <ac:spMkLst>
            <pc:docMk/>
            <pc:sldMk cId="895529207" sldId="269"/>
            <ac:spMk id="30" creationId="{A8329D92-4903-43FF-90F4-878F5D3F1D22}"/>
          </ac:spMkLst>
        </pc:spChg>
        <pc:spChg chg="add del">
          <ac:chgData name="Marco Apolloni" userId="a5f9c1a527a117a4" providerId="LiveId" clId="{1CA12FFD-759D-48FF-9434-1AF85A4FEF7D}" dt="2021-03-12T15:58:30.745" v="436" actId="26606"/>
          <ac:spMkLst>
            <pc:docMk/>
            <pc:sldMk cId="895529207" sldId="269"/>
            <ac:spMk id="31" creationId="{567B1EEF-AB32-40F7-AD5F-41E0EA001EBE}"/>
          </ac:spMkLst>
        </pc:spChg>
        <pc:spChg chg="add del">
          <ac:chgData name="Marco Apolloni" userId="a5f9c1a527a117a4" providerId="LiveId" clId="{1CA12FFD-759D-48FF-9434-1AF85A4FEF7D}" dt="2021-03-12T15:58:38.776" v="438" actId="26606"/>
          <ac:spMkLst>
            <pc:docMk/>
            <pc:sldMk cId="895529207" sldId="269"/>
            <ac:spMk id="33" creationId="{53576798-7F98-4C7F-B6C7-6D41B5A7E927}"/>
          </ac:spMkLst>
        </pc:spChg>
        <pc:spChg chg="add del">
          <ac:chgData name="Marco Apolloni" userId="a5f9c1a527a117a4" providerId="LiveId" clId="{1CA12FFD-759D-48FF-9434-1AF85A4FEF7D}" dt="2021-03-12T15:58:38.776" v="438" actId="26606"/>
          <ac:spMkLst>
            <pc:docMk/>
            <pc:sldMk cId="895529207" sldId="269"/>
            <ac:spMk id="34" creationId="{A5BA3AE5-0FB8-4948-A421-5CEE1A5E8A61}"/>
          </ac:spMkLst>
        </pc:spChg>
        <pc:spChg chg="add del">
          <ac:chgData name="Marco Apolloni" userId="a5f9c1a527a117a4" providerId="LiveId" clId="{1CA12FFD-759D-48FF-9434-1AF85A4FEF7D}" dt="2021-03-12T15:58:38.776" v="438" actId="26606"/>
          <ac:spMkLst>
            <pc:docMk/>
            <pc:sldMk cId="895529207" sldId="269"/>
            <ac:spMk id="35" creationId="{615FFFBF-F0D2-4BB8-BB9E-3ADC47E3B69A}"/>
          </ac:spMkLst>
        </pc:spChg>
        <pc:spChg chg="add del">
          <ac:chgData name="Marco Apolloni" userId="a5f9c1a527a117a4" providerId="LiveId" clId="{1CA12FFD-759D-48FF-9434-1AF85A4FEF7D}" dt="2021-03-12T15:58:38.776" v="438" actId="26606"/>
          <ac:spMkLst>
            <pc:docMk/>
            <pc:sldMk cId="895529207" sldId="269"/>
            <ac:spMk id="36" creationId="{FD056B7E-FBD7-4858-966D-9C4DEDA7EF3C}"/>
          </ac:spMkLst>
        </pc:spChg>
        <pc:spChg chg="add del">
          <ac:chgData name="Marco Apolloni" userId="a5f9c1a527a117a4" providerId="LiveId" clId="{1CA12FFD-759D-48FF-9434-1AF85A4FEF7D}" dt="2021-03-12T15:58:44.082" v="440" actId="26606"/>
          <ac:spMkLst>
            <pc:docMk/>
            <pc:sldMk cId="895529207" sldId="269"/>
            <ac:spMk id="38" creationId="{53576798-7F98-4C7F-B6C7-6D41B5A7E927}"/>
          </ac:spMkLst>
        </pc:spChg>
        <pc:spChg chg="add del">
          <ac:chgData name="Marco Apolloni" userId="a5f9c1a527a117a4" providerId="LiveId" clId="{1CA12FFD-759D-48FF-9434-1AF85A4FEF7D}" dt="2021-03-12T16:06:07.914" v="479" actId="26606"/>
          <ac:spMkLst>
            <pc:docMk/>
            <pc:sldMk cId="895529207" sldId="269"/>
            <ac:spMk id="40" creationId="{53576798-7F98-4C7F-B6C7-6D41B5A7E927}"/>
          </ac:spMkLst>
        </pc:spChg>
        <pc:spChg chg="add del">
          <ac:chgData name="Marco Apolloni" userId="a5f9c1a527a117a4" providerId="LiveId" clId="{1CA12FFD-759D-48FF-9434-1AF85A4FEF7D}" dt="2021-03-12T16:06:07.914" v="479" actId="26606"/>
          <ac:spMkLst>
            <pc:docMk/>
            <pc:sldMk cId="895529207" sldId="269"/>
            <ac:spMk id="41" creationId="{A5BA3AE5-0FB8-4948-A421-5CEE1A5E8A61}"/>
          </ac:spMkLst>
        </pc:spChg>
        <pc:spChg chg="add del">
          <ac:chgData name="Marco Apolloni" userId="a5f9c1a527a117a4" providerId="LiveId" clId="{1CA12FFD-759D-48FF-9434-1AF85A4FEF7D}" dt="2021-03-12T16:06:07.914" v="479" actId="26606"/>
          <ac:spMkLst>
            <pc:docMk/>
            <pc:sldMk cId="895529207" sldId="269"/>
            <ac:spMk id="42" creationId="{615FFFBF-F0D2-4BB8-BB9E-3ADC47E3B69A}"/>
          </ac:spMkLst>
        </pc:spChg>
        <pc:spChg chg="add del">
          <ac:chgData name="Marco Apolloni" userId="a5f9c1a527a117a4" providerId="LiveId" clId="{1CA12FFD-759D-48FF-9434-1AF85A4FEF7D}" dt="2021-03-12T16:06:07.914" v="479" actId="26606"/>
          <ac:spMkLst>
            <pc:docMk/>
            <pc:sldMk cId="895529207" sldId="269"/>
            <ac:spMk id="43" creationId="{FD056B7E-FBD7-4858-966D-9C4DEDA7EF3C}"/>
          </ac:spMkLst>
        </pc:spChg>
        <pc:spChg chg="add del mod">
          <ac:chgData name="Marco Apolloni" userId="a5f9c1a527a117a4" providerId="LiveId" clId="{1CA12FFD-759D-48FF-9434-1AF85A4FEF7D}" dt="2021-03-12T16:12:11.513" v="522" actId="931"/>
          <ac:spMkLst>
            <pc:docMk/>
            <pc:sldMk cId="895529207" sldId="269"/>
            <ac:spMk id="44" creationId="{F66F9A0D-4E19-4811-B656-4FF282C9F769}"/>
          </ac:spMkLst>
        </pc:spChg>
        <pc:spChg chg="add del">
          <ac:chgData name="Marco Apolloni" userId="a5f9c1a527a117a4" providerId="LiveId" clId="{1CA12FFD-759D-48FF-9434-1AF85A4FEF7D}" dt="2021-03-12T16:09:29.894" v="500" actId="26606"/>
          <ac:spMkLst>
            <pc:docMk/>
            <pc:sldMk cId="895529207" sldId="269"/>
            <ac:spMk id="48" creationId="{53576798-7F98-4C7F-B6C7-6D41B5A7E927}"/>
          </ac:spMkLst>
        </pc:spChg>
        <pc:spChg chg="add del">
          <ac:chgData name="Marco Apolloni" userId="a5f9c1a527a117a4" providerId="LiveId" clId="{1CA12FFD-759D-48FF-9434-1AF85A4FEF7D}" dt="2021-03-12T16:06:57.392" v="485" actId="26606"/>
          <ac:spMkLst>
            <pc:docMk/>
            <pc:sldMk cId="895529207" sldId="269"/>
            <ac:spMk id="53" creationId="{DA9A1ACB-4ECA-4EAE-AEAB-CE9C8C01EE60}"/>
          </ac:spMkLst>
        </pc:spChg>
        <pc:spChg chg="add del">
          <ac:chgData name="Marco Apolloni" userId="a5f9c1a527a117a4" providerId="LiveId" clId="{1CA12FFD-759D-48FF-9434-1AF85A4FEF7D}" dt="2021-03-12T16:07:12.964" v="487" actId="26606"/>
          <ac:spMkLst>
            <pc:docMk/>
            <pc:sldMk cId="895529207" sldId="269"/>
            <ac:spMk id="55" creationId="{3F7D26C8-96ED-46E3-BD94-C1608C54C36B}"/>
          </ac:spMkLst>
        </pc:spChg>
        <pc:spChg chg="add del">
          <ac:chgData name="Marco Apolloni" userId="a5f9c1a527a117a4" providerId="LiveId" clId="{1CA12FFD-759D-48FF-9434-1AF85A4FEF7D}" dt="2021-03-12T16:07:12.964" v="487" actId="26606"/>
          <ac:spMkLst>
            <pc:docMk/>
            <pc:sldMk cId="895529207" sldId="269"/>
            <ac:spMk id="56" creationId="{DA9A1ACB-4ECA-4EAE-AEAB-CE9C8C01EE60}"/>
          </ac:spMkLst>
        </pc:spChg>
        <pc:spChg chg="add del">
          <ac:chgData name="Marco Apolloni" userId="a5f9c1a527a117a4" providerId="LiveId" clId="{1CA12FFD-759D-48FF-9434-1AF85A4FEF7D}" dt="2021-03-12T16:07:12.964" v="487" actId="26606"/>
          <ac:spMkLst>
            <pc:docMk/>
            <pc:sldMk cId="895529207" sldId="269"/>
            <ac:spMk id="57" creationId="{13EEA0A9-F720-41ED-8EBA-2A10A664FDE1}"/>
          </ac:spMkLst>
        </pc:spChg>
        <pc:spChg chg="add del">
          <ac:chgData name="Marco Apolloni" userId="a5f9c1a527a117a4" providerId="LiveId" clId="{1CA12FFD-759D-48FF-9434-1AF85A4FEF7D}" dt="2021-03-12T16:07:12.964" v="487" actId="26606"/>
          <ac:spMkLst>
            <pc:docMk/>
            <pc:sldMk cId="895529207" sldId="269"/>
            <ac:spMk id="59" creationId="{03B27569-6089-4DC0-93E0-F3F6E1E93CC1}"/>
          </ac:spMkLst>
        </pc:spChg>
        <pc:spChg chg="add del">
          <ac:chgData name="Marco Apolloni" userId="a5f9c1a527a117a4" providerId="LiveId" clId="{1CA12FFD-759D-48FF-9434-1AF85A4FEF7D}" dt="2021-03-12T16:09:19.232" v="489" actId="26606"/>
          <ac:spMkLst>
            <pc:docMk/>
            <pc:sldMk cId="895529207" sldId="269"/>
            <ac:spMk id="61" creationId="{53576798-7F98-4C7F-B6C7-6D41B5A7E927}"/>
          </ac:spMkLst>
        </pc:spChg>
        <pc:spChg chg="add del">
          <ac:chgData name="Marco Apolloni" userId="a5f9c1a527a117a4" providerId="LiveId" clId="{1CA12FFD-759D-48FF-9434-1AF85A4FEF7D}" dt="2021-03-12T16:09:19.232" v="489" actId="26606"/>
          <ac:spMkLst>
            <pc:docMk/>
            <pc:sldMk cId="895529207" sldId="269"/>
            <ac:spMk id="62" creationId="{A416E3E5-5186-46A4-AFBD-337387D3163D}"/>
          </ac:spMkLst>
        </pc:spChg>
        <pc:spChg chg="add del">
          <ac:chgData name="Marco Apolloni" userId="a5f9c1a527a117a4" providerId="LiveId" clId="{1CA12FFD-759D-48FF-9434-1AF85A4FEF7D}" dt="2021-03-12T16:09:19.232" v="489" actId="26606"/>
          <ac:spMkLst>
            <pc:docMk/>
            <pc:sldMk cId="895529207" sldId="269"/>
            <ac:spMk id="63" creationId="{7B8FAACC-353E-4F84-BA62-A5514185D9A9}"/>
          </ac:spMkLst>
        </pc:spChg>
        <pc:spChg chg="add del">
          <ac:chgData name="Marco Apolloni" userId="a5f9c1a527a117a4" providerId="LiveId" clId="{1CA12FFD-759D-48FF-9434-1AF85A4FEF7D}" dt="2021-03-12T16:09:20.389" v="491" actId="26606"/>
          <ac:spMkLst>
            <pc:docMk/>
            <pc:sldMk cId="895529207" sldId="269"/>
            <ac:spMk id="65" creationId="{53576798-7F98-4C7F-B6C7-6D41B5A7E927}"/>
          </ac:spMkLst>
        </pc:spChg>
        <pc:spChg chg="add del">
          <ac:chgData name="Marco Apolloni" userId="a5f9c1a527a117a4" providerId="LiveId" clId="{1CA12FFD-759D-48FF-9434-1AF85A4FEF7D}" dt="2021-03-12T16:09:21.799" v="493" actId="26606"/>
          <ac:spMkLst>
            <pc:docMk/>
            <pc:sldMk cId="895529207" sldId="269"/>
            <ac:spMk id="67" creationId="{DA9A1ACB-4ECA-4EAE-AEAB-CE9C8C01EE60}"/>
          </ac:spMkLst>
        </pc:spChg>
        <pc:spChg chg="add del">
          <ac:chgData name="Marco Apolloni" userId="a5f9c1a527a117a4" providerId="LiveId" clId="{1CA12FFD-759D-48FF-9434-1AF85A4FEF7D}" dt="2021-03-12T16:09:25.522" v="495" actId="26606"/>
          <ac:spMkLst>
            <pc:docMk/>
            <pc:sldMk cId="895529207" sldId="269"/>
            <ac:spMk id="69" creationId="{DA9A1ACB-4ECA-4EAE-AEAB-CE9C8C01EE60}"/>
          </ac:spMkLst>
        </pc:spChg>
        <pc:spChg chg="add del">
          <ac:chgData name="Marco Apolloni" userId="a5f9c1a527a117a4" providerId="LiveId" clId="{1CA12FFD-759D-48FF-9434-1AF85A4FEF7D}" dt="2021-03-12T16:09:25.522" v="495" actId="26606"/>
          <ac:spMkLst>
            <pc:docMk/>
            <pc:sldMk cId="895529207" sldId="269"/>
            <ac:spMk id="70" creationId="{72319FFA-0E4F-4E0B-BEBA-A9DD4B41AAE9}"/>
          </ac:spMkLst>
        </pc:spChg>
        <pc:spChg chg="add del">
          <ac:chgData name="Marco Apolloni" userId="a5f9c1a527a117a4" providerId="LiveId" clId="{1CA12FFD-759D-48FF-9434-1AF85A4FEF7D}" dt="2021-03-12T16:09:28.575" v="497" actId="26606"/>
          <ac:spMkLst>
            <pc:docMk/>
            <pc:sldMk cId="895529207" sldId="269"/>
            <ac:spMk id="72" creationId="{DA9A1ACB-4ECA-4EAE-AEAB-CE9C8C01EE60}"/>
          </ac:spMkLst>
        </pc:spChg>
        <pc:spChg chg="add del">
          <ac:chgData name="Marco Apolloni" userId="a5f9c1a527a117a4" providerId="LiveId" clId="{1CA12FFD-759D-48FF-9434-1AF85A4FEF7D}" dt="2021-03-12T16:09:28.575" v="497" actId="26606"/>
          <ac:spMkLst>
            <pc:docMk/>
            <pc:sldMk cId="895529207" sldId="269"/>
            <ac:spMk id="73" creationId="{3F7D26C8-96ED-46E3-BD94-C1608C54C36B}"/>
          </ac:spMkLst>
        </pc:spChg>
        <pc:spChg chg="add del">
          <ac:chgData name="Marco Apolloni" userId="a5f9c1a527a117a4" providerId="LiveId" clId="{1CA12FFD-759D-48FF-9434-1AF85A4FEF7D}" dt="2021-03-12T16:09:28.575" v="497" actId="26606"/>
          <ac:spMkLst>
            <pc:docMk/>
            <pc:sldMk cId="895529207" sldId="269"/>
            <ac:spMk id="74" creationId="{13EEA0A9-F720-41ED-8EBA-2A10A664FDE1}"/>
          </ac:spMkLst>
        </pc:spChg>
        <pc:spChg chg="add del">
          <ac:chgData name="Marco Apolloni" userId="a5f9c1a527a117a4" providerId="LiveId" clId="{1CA12FFD-759D-48FF-9434-1AF85A4FEF7D}" dt="2021-03-12T16:09:28.575" v="497" actId="26606"/>
          <ac:spMkLst>
            <pc:docMk/>
            <pc:sldMk cId="895529207" sldId="269"/>
            <ac:spMk id="75" creationId="{03B27569-6089-4DC0-93E0-F3F6E1E93CC1}"/>
          </ac:spMkLst>
        </pc:spChg>
        <pc:spChg chg="add del">
          <ac:chgData name="Marco Apolloni" userId="a5f9c1a527a117a4" providerId="LiveId" clId="{1CA12FFD-759D-48FF-9434-1AF85A4FEF7D}" dt="2021-03-12T16:09:29.879" v="499" actId="26606"/>
          <ac:spMkLst>
            <pc:docMk/>
            <pc:sldMk cId="895529207" sldId="269"/>
            <ac:spMk id="77" creationId="{DA9A1ACB-4ECA-4EAE-AEAB-CE9C8C01EE60}"/>
          </ac:spMkLst>
        </pc:spChg>
        <pc:spChg chg="add del">
          <ac:chgData name="Marco Apolloni" userId="a5f9c1a527a117a4" providerId="LiveId" clId="{1CA12FFD-759D-48FF-9434-1AF85A4FEF7D}" dt="2021-03-12T16:09:29.879" v="499" actId="26606"/>
          <ac:spMkLst>
            <pc:docMk/>
            <pc:sldMk cId="895529207" sldId="269"/>
            <ac:spMk id="78" creationId="{3994EE40-F54F-48E5-826B-B45158209684}"/>
          </ac:spMkLst>
        </pc:spChg>
        <pc:spChg chg="add del">
          <ac:chgData name="Marco Apolloni" userId="a5f9c1a527a117a4" providerId="LiveId" clId="{1CA12FFD-759D-48FF-9434-1AF85A4FEF7D}" dt="2021-03-12T16:09:42.780" v="501" actId="26606"/>
          <ac:spMkLst>
            <pc:docMk/>
            <pc:sldMk cId="895529207" sldId="269"/>
            <ac:spMk id="80" creationId="{DA9A1ACB-4ECA-4EAE-AEAB-CE9C8C01EE60}"/>
          </ac:spMkLst>
        </pc:spChg>
        <pc:spChg chg="add del">
          <ac:chgData name="Marco Apolloni" userId="a5f9c1a527a117a4" providerId="LiveId" clId="{1CA12FFD-759D-48FF-9434-1AF85A4FEF7D}" dt="2021-03-12T16:09:42.780" v="501" actId="26606"/>
          <ac:spMkLst>
            <pc:docMk/>
            <pc:sldMk cId="895529207" sldId="269"/>
            <ac:spMk id="81" creationId="{5940F547-7206-4401-94FB-F8421915D8B8}"/>
          </ac:spMkLst>
        </pc:spChg>
        <pc:spChg chg="add del">
          <ac:chgData name="Marco Apolloni" userId="a5f9c1a527a117a4" providerId="LiveId" clId="{1CA12FFD-759D-48FF-9434-1AF85A4FEF7D}" dt="2021-03-12T16:11:59.358" v="520" actId="26606"/>
          <ac:spMkLst>
            <pc:docMk/>
            <pc:sldMk cId="895529207" sldId="269"/>
            <ac:spMk id="86" creationId="{DA9A1ACB-4ECA-4EAE-AEAB-CE9C8C01EE60}"/>
          </ac:spMkLst>
        </pc:spChg>
        <pc:spChg chg="add del">
          <ac:chgData name="Marco Apolloni" userId="a5f9c1a527a117a4" providerId="LiveId" clId="{1CA12FFD-759D-48FF-9434-1AF85A4FEF7D}" dt="2021-03-12T16:11:59.358" v="520" actId="26606"/>
          <ac:spMkLst>
            <pc:docMk/>
            <pc:sldMk cId="895529207" sldId="269"/>
            <ac:spMk id="88" creationId="{1C524A27-B6C0-41EA-ABCB-AA2E61FC0F8A}"/>
          </ac:spMkLst>
        </pc:spChg>
        <pc:spChg chg="add del">
          <ac:chgData name="Marco Apolloni" userId="a5f9c1a527a117a4" providerId="LiveId" clId="{1CA12FFD-759D-48FF-9434-1AF85A4FEF7D}" dt="2021-03-12T16:11:59.358" v="520" actId="26606"/>
          <ac:spMkLst>
            <pc:docMk/>
            <pc:sldMk cId="895529207" sldId="269"/>
            <ac:spMk id="90" creationId="{F3FCE8DC-E7A6-4A8F-BB57-A87EC4B846BB}"/>
          </ac:spMkLst>
        </pc:spChg>
        <pc:spChg chg="add del">
          <ac:chgData name="Marco Apolloni" userId="a5f9c1a527a117a4" providerId="LiveId" clId="{1CA12FFD-759D-48FF-9434-1AF85A4FEF7D}" dt="2021-03-12T16:09:55.551" v="507" actId="26606"/>
          <ac:spMkLst>
            <pc:docMk/>
            <pc:sldMk cId="895529207" sldId="269"/>
            <ac:spMk id="95" creationId="{53576798-7F98-4C7F-B6C7-6D41B5A7E927}"/>
          </ac:spMkLst>
        </pc:spChg>
        <pc:spChg chg="add del">
          <ac:chgData name="Marco Apolloni" userId="a5f9c1a527a117a4" providerId="LiveId" clId="{1CA12FFD-759D-48FF-9434-1AF85A4FEF7D}" dt="2021-03-12T16:09:58.765" v="509" actId="26606"/>
          <ac:spMkLst>
            <pc:docMk/>
            <pc:sldMk cId="895529207" sldId="269"/>
            <ac:spMk id="97" creationId="{72319FFA-0E4F-4E0B-BEBA-A9DD4B41AAE9}"/>
          </ac:spMkLst>
        </pc:spChg>
        <pc:spChg chg="add del">
          <ac:chgData name="Marco Apolloni" userId="a5f9c1a527a117a4" providerId="LiveId" clId="{1CA12FFD-759D-48FF-9434-1AF85A4FEF7D}" dt="2021-03-12T16:09:58.765" v="509" actId="26606"/>
          <ac:spMkLst>
            <pc:docMk/>
            <pc:sldMk cId="895529207" sldId="269"/>
            <ac:spMk id="98" creationId="{DA9A1ACB-4ECA-4EAE-AEAB-CE9C8C01EE60}"/>
          </ac:spMkLst>
        </pc:spChg>
        <pc:spChg chg="add del">
          <ac:chgData name="Marco Apolloni" userId="a5f9c1a527a117a4" providerId="LiveId" clId="{1CA12FFD-759D-48FF-9434-1AF85A4FEF7D}" dt="2021-03-12T16:10:04.308" v="513" actId="26606"/>
          <ac:spMkLst>
            <pc:docMk/>
            <pc:sldMk cId="895529207" sldId="269"/>
            <ac:spMk id="99" creationId="{7B8FAACC-353E-4F84-BA62-A5514185D9A9}"/>
          </ac:spMkLst>
        </pc:spChg>
        <pc:spChg chg="add del">
          <ac:chgData name="Marco Apolloni" userId="a5f9c1a527a117a4" providerId="LiveId" clId="{1CA12FFD-759D-48FF-9434-1AF85A4FEF7D}" dt="2021-03-12T16:10:01.631" v="511" actId="26606"/>
          <ac:spMkLst>
            <pc:docMk/>
            <pc:sldMk cId="895529207" sldId="269"/>
            <ac:spMk id="100" creationId="{DA9A1ACB-4ECA-4EAE-AEAB-CE9C8C01EE60}"/>
          </ac:spMkLst>
        </pc:spChg>
        <pc:spChg chg="add del">
          <ac:chgData name="Marco Apolloni" userId="a5f9c1a527a117a4" providerId="LiveId" clId="{1CA12FFD-759D-48FF-9434-1AF85A4FEF7D}" dt="2021-03-12T16:10:01.631" v="511" actId="26606"/>
          <ac:spMkLst>
            <pc:docMk/>
            <pc:sldMk cId="895529207" sldId="269"/>
            <ac:spMk id="101" creationId="{5940F547-7206-4401-94FB-F8421915D8B8}"/>
          </ac:spMkLst>
        </pc:spChg>
        <pc:spChg chg="add del">
          <ac:chgData name="Marco Apolloni" userId="a5f9c1a527a117a4" providerId="LiveId" clId="{1CA12FFD-759D-48FF-9434-1AF85A4FEF7D}" dt="2021-03-12T16:10:04.308" v="513" actId="26606"/>
          <ac:spMkLst>
            <pc:docMk/>
            <pc:sldMk cId="895529207" sldId="269"/>
            <ac:spMk id="103" creationId="{53576798-7F98-4C7F-B6C7-6D41B5A7E927}"/>
          </ac:spMkLst>
        </pc:spChg>
        <pc:spChg chg="add del">
          <ac:chgData name="Marco Apolloni" userId="a5f9c1a527a117a4" providerId="LiveId" clId="{1CA12FFD-759D-48FF-9434-1AF85A4FEF7D}" dt="2021-03-12T16:10:04.308" v="513" actId="26606"/>
          <ac:spMkLst>
            <pc:docMk/>
            <pc:sldMk cId="895529207" sldId="269"/>
            <ac:spMk id="104" creationId="{A416E3E5-5186-46A4-AFBD-337387D3163D}"/>
          </ac:spMkLst>
        </pc:spChg>
        <pc:spChg chg="add">
          <ac:chgData name="Marco Apolloni" userId="a5f9c1a527a117a4" providerId="LiveId" clId="{1CA12FFD-759D-48FF-9434-1AF85A4FEF7D}" dt="2021-03-12T16:13:48.383" v="544" actId="26606"/>
          <ac:spMkLst>
            <pc:docMk/>
            <pc:sldMk cId="895529207" sldId="269"/>
            <ac:spMk id="105" creationId="{3994EE40-F54F-48E5-826B-B45158209684}"/>
          </ac:spMkLst>
        </pc:spChg>
        <pc:spChg chg="add del">
          <ac:chgData name="Marco Apolloni" userId="a5f9c1a527a117a4" providerId="LiveId" clId="{1CA12FFD-759D-48FF-9434-1AF85A4FEF7D}" dt="2021-03-12T16:10:05.223" v="515" actId="26606"/>
          <ac:spMkLst>
            <pc:docMk/>
            <pc:sldMk cId="895529207" sldId="269"/>
            <ac:spMk id="106" creationId="{DA9A1ACB-4ECA-4EAE-AEAB-CE9C8C01EE60}"/>
          </ac:spMkLst>
        </pc:spChg>
        <pc:spChg chg="add del">
          <ac:chgData name="Marco Apolloni" userId="a5f9c1a527a117a4" providerId="LiveId" clId="{1CA12FFD-759D-48FF-9434-1AF85A4FEF7D}" dt="2021-03-12T16:10:05.223" v="515" actId="26606"/>
          <ac:spMkLst>
            <pc:docMk/>
            <pc:sldMk cId="895529207" sldId="269"/>
            <ac:spMk id="107" creationId="{3F7D26C8-96ED-46E3-BD94-C1608C54C36B}"/>
          </ac:spMkLst>
        </pc:spChg>
        <pc:spChg chg="add del">
          <ac:chgData name="Marco Apolloni" userId="a5f9c1a527a117a4" providerId="LiveId" clId="{1CA12FFD-759D-48FF-9434-1AF85A4FEF7D}" dt="2021-03-12T16:10:05.223" v="515" actId="26606"/>
          <ac:spMkLst>
            <pc:docMk/>
            <pc:sldMk cId="895529207" sldId="269"/>
            <ac:spMk id="108" creationId="{13EEA0A9-F720-41ED-8EBA-2A10A664FDE1}"/>
          </ac:spMkLst>
        </pc:spChg>
        <pc:spChg chg="add del">
          <ac:chgData name="Marco Apolloni" userId="a5f9c1a527a117a4" providerId="LiveId" clId="{1CA12FFD-759D-48FF-9434-1AF85A4FEF7D}" dt="2021-03-12T16:10:05.223" v="515" actId="26606"/>
          <ac:spMkLst>
            <pc:docMk/>
            <pc:sldMk cId="895529207" sldId="269"/>
            <ac:spMk id="109" creationId="{03B27569-6089-4DC0-93E0-F3F6E1E93CC1}"/>
          </ac:spMkLst>
        </pc:spChg>
        <pc:spChg chg="add del">
          <ac:chgData name="Marco Apolloni" userId="a5f9c1a527a117a4" providerId="LiveId" clId="{1CA12FFD-759D-48FF-9434-1AF85A4FEF7D}" dt="2021-03-12T16:10:11.885" v="517" actId="26606"/>
          <ac:spMkLst>
            <pc:docMk/>
            <pc:sldMk cId="895529207" sldId="269"/>
            <ac:spMk id="111" creationId="{DA9A1ACB-4ECA-4EAE-AEAB-CE9C8C01EE60}"/>
          </ac:spMkLst>
        </pc:spChg>
        <pc:spChg chg="add del">
          <ac:chgData name="Marco Apolloni" userId="a5f9c1a527a117a4" providerId="LiveId" clId="{1CA12FFD-759D-48FF-9434-1AF85A4FEF7D}" dt="2021-03-12T16:10:11.885" v="517" actId="26606"/>
          <ac:spMkLst>
            <pc:docMk/>
            <pc:sldMk cId="895529207" sldId="269"/>
            <ac:spMk id="112" creationId="{3994EE40-F54F-48E5-826B-B45158209684}"/>
          </ac:spMkLst>
        </pc:spChg>
        <pc:spChg chg="add del">
          <ac:chgData name="Marco Apolloni" userId="a5f9c1a527a117a4" providerId="LiveId" clId="{1CA12FFD-759D-48FF-9434-1AF85A4FEF7D}" dt="2021-03-12T16:11:59.354" v="519" actId="26606"/>
          <ac:spMkLst>
            <pc:docMk/>
            <pc:sldMk cId="895529207" sldId="269"/>
            <ac:spMk id="114" creationId="{DA9A1ACB-4ECA-4EAE-AEAB-CE9C8C01EE60}"/>
          </ac:spMkLst>
        </pc:spChg>
        <pc:spChg chg="add del">
          <ac:chgData name="Marco Apolloni" userId="a5f9c1a527a117a4" providerId="LiveId" clId="{1CA12FFD-759D-48FF-9434-1AF85A4FEF7D}" dt="2021-03-12T16:11:59.354" v="519" actId="26606"/>
          <ac:spMkLst>
            <pc:docMk/>
            <pc:sldMk cId="895529207" sldId="269"/>
            <ac:spMk id="115" creationId="{72319FFA-0E4F-4E0B-BEBA-A9DD4B41AAE9}"/>
          </ac:spMkLst>
        </pc:spChg>
        <pc:spChg chg="add del">
          <ac:chgData name="Marco Apolloni" userId="a5f9c1a527a117a4" providerId="LiveId" clId="{1CA12FFD-759D-48FF-9434-1AF85A4FEF7D}" dt="2021-03-12T16:12:52.904" v="539" actId="26606"/>
          <ac:spMkLst>
            <pc:docMk/>
            <pc:sldMk cId="895529207" sldId="269"/>
            <ac:spMk id="117" creationId="{DA9A1ACB-4ECA-4EAE-AEAB-CE9C8C01EE60}"/>
          </ac:spMkLst>
        </pc:spChg>
        <pc:spChg chg="add del">
          <ac:chgData name="Marco Apolloni" userId="a5f9c1a527a117a4" providerId="LiveId" clId="{1CA12FFD-759D-48FF-9434-1AF85A4FEF7D}" dt="2021-03-12T16:12:52.904" v="539" actId="26606"/>
          <ac:spMkLst>
            <pc:docMk/>
            <pc:sldMk cId="895529207" sldId="269"/>
            <ac:spMk id="118" creationId="{1C524A27-B6C0-41EA-ABCB-AA2E61FC0F8A}"/>
          </ac:spMkLst>
        </pc:spChg>
        <pc:spChg chg="add del">
          <ac:chgData name="Marco Apolloni" userId="a5f9c1a527a117a4" providerId="LiveId" clId="{1CA12FFD-759D-48FF-9434-1AF85A4FEF7D}" dt="2021-03-12T16:12:52.904" v="539" actId="26606"/>
          <ac:spMkLst>
            <pc:docMk/>
            <pc:sldMk cId="895529207" sldId="269"/>
            <ac:spMk id="119" creationId="{F3FCE8DC-E7A6-4A8F-BB57-A87EC4B846BB}"/>
          </ac:spMkLst>
        </pc:spChg>
        <pc:spChg chg="add del">
          <ac:chgData name="Marco Apolloni" userId="a5f9c1a527a117a4" providerId="LiveId" clId="{1CA12FFD-759D-48FF-9434-1AF85A4FEF7D}" dt="2021-03-12T16:12:21.669" v="524" actId="26606"/>
          <ac:spMkLst>
            <pc:docMk/>
            <pc:sldMk cId="895529207" sldId="269"/>
            <ac:spMk id="124" creationId="{DA9A1ACB-4ECA-4EAE-AEAB-CE9C8C01EE60}"/>
          </ac:spMkLst>
        </pc:spChg>
        <pc:spChg chg="add del">
          <ac:chgData name="Marco Apolloni" userId="a5f9c1a527a117a4" providerId="LiveId" clId="{1CA12FFD-759D-48FF-9434-1AF85A4FEF7D}" dt="2021-03-12T16:12:21.669" v="524" actId="26606"/>
          <ac:spMkLst>
            <pc:docMk/>
            <pc:sldMk cId="895529207" sldId="269"/>
            <ac:spMk id="126" creationId="{3994EE40-F54F-48E5-826B-B45158209684}"/>
          </ac:spMkLst>
        </pc:spChg>
        <pc:spChg chg="add del">
          <ac:chgData name="Marco Apolloni" userId="a5f9c1a527a117a4" providerId="LiveId" clId="{1CA12FFD-759D-48FF-9434-1AF85A4FEF7D}" dt="2021-03-12T16:12:28.103" v="526" actId="26606"/>
          <ac:spMkLst>
            <pc:docMk/>
            <pc:sldMk cId="895529207" sldId="269"/>
            <ac:spMk id="128" creationId="{13EEA0A9-F720-41ED-8EBA-2A10A664FDE1}"/>
          </ac:spMkLst>
        </pc:spChg>
        <pc:spChg chg="add del">
          <ac:chgData name="Marco Apolloni" userId="a5f9c1a527a117a4" providerId="LiveId" clId="{1CA12FFD-759D-48FF-9434-1AF85A4FEF7D}" dt="2021-03-12T16:12:28.103" v="526" actId="26606"/>
          <ac:spMkLst>
            <pc:docMk/>
            <pc:sldMk cId="895529207" sldId="269"/>
            <ac:spMk id="129" creationId="{DA9A1ACB-4ECA-4EAE-AEAB-CE9C8C01EE60}"/>
          </ac:spMkLst>
        </pc:spChg>
        <pc:spChg chg="add del">
          <ac:chgData name="Marco Apolloni" userId="a5f9c1a527a117a4" providerId="LiveId" clId="{1CA12FFD-759D-48FF-9434-1AF85A4FEF7D}" dt="2021-03-12T16:12:28.103" v="526" actId="26606"/>
          <ac:spMkLst>
            <pc:docMk/>
            <pc:sldMk cId="895529207" sldId="269"/>
            <ac:spMk id="130" creationId="{03B27569-6089-4DC0-93E0-F3F6E1E93CC1}"/>
          </ac:spMkLst>
        </pc:spChg>
        <pc:spChg chg="add del">
          <ac:chgData name="Marco Apolloni" userId="a5f9c1a527a117a4" providerId="LiveId" clId="{1CA12FFD-759D-48FF-9434-1AF85A4FEF7D}" dt="2021-03-12T16:12:28.103" v="526" actId="26606"/>
          <ac:spMkLst>
            <pc:docMk/>
            <pc:sldMk cId="895529207" sldId="269"/>
            <ac:spMk id="131" creationId="{3F7D26C8-96ED-46E3-BD94-C1608C54C36B}"/>
          </ac:spMkLst>
        </pc:spChg>
        <pc:spChg chg="add del">
          <ac:chgData name="Marco Apolloni" userId="a5f9c1a527a117a4" providerId="LiveId" clId="{1CA12FFD-759D-48FF-9434-1AF85A4FEF7D}" dt="2021-03-12T16:12:29.454" v="528" actId="26606"/>
          <ac:spMkLst>
            <pc:docMk/>
            <pc:sldMk cId="895529207" sldId="269"/>
            <ac:spMk id="133" creationId="{53576798-7F98-4C7F-B6C7-6D41B5A7E927}"/>
          </ac:spMkLst>
        </pc:spChg>
        <pc:spChg chg="add del">
          <ac:chgData name="Marco Apolloni" userId="a5f9c1a527a117a4" providerId="LiveId" clId="{1CA12FFD-759D-48FF-9434-1AF85A4FEF7D}" dt="2021-03-12T16:12:29.454" v="528" actId="26606"/>
          <ac:spMkLst>
            <pc:docMk/>
            <pc:sldMk cId="895529207" sldId="269"/>
            <ac:spMk id="134" creationId="{A5BA3AE5-0FB8-4948-A421-5CEE1A5E8A61}"/>
          </ac:spMkLst>
        </pc:spChg>
        <pc:spChg chg="add del">
          <ac:chgData name="Marco Apolloni" userId="a5f9c1a527a117a4" providerId="LiveId" clId="{1CA12FFD-759D-48FF-9434-1AF85A4FEF7D}" dt="2021-03-12T16:12:29.454" v="528" actId="26606"/>
          <ac:spMkLst>
            <pc:docMk/>
            <pc:sldMk cId="895529207" sldId="269"/>
            <ac:spMk id="135" creationId="{615FFFBF-F0D2-4BB8-BB9E-3ADC47E3B69A}"/>
          </ac:spMkLst>
        </pc:spChg>
        <pc:spChg chg="add del">
          <ac:chgData name="Marco Apolloni" userId="a5f9c1a527a117a4" providerId="LiveId" clId="{1CA12FFD-759D-48FF-9434-1AF85A4FEF7D}" dt="2021-03-12T16:12:29.454" v="528" actId="26606"/>
          <ac:spMkLst>
            <pc:docMk/>
            <pc:sldMk cId="895529207" sldId="269"/>
            <ac:spMk id="136" creationId="{FD056B7E-FBD7-4858-966D-9C4DEDA7EF3C}"/>
          </ac:spMkLst>
        </pc:spChg>
        <pc:spChg chg="add del">
          <ac:chgData name="Marco Apolloni" userId="a5f9c1a527a117a4" providerId="LiveId" clId="{1CA12FFD-759D-48FF-9434-1AF85A4FEF7D}" dt="2021-03-12T16:12:31.809" v="530" actId="26606"/>
          <ac:spMkLst>
            <pc:docMk/>
            <pc:sldMk cId="895529207" sldId="269"/>
            <ac:spMk id="138" creationId="{DA9A1ACB-4ECA-4EAE-AEAB-CE9C8C01EE60}"/>
          </ac:spMkLst>
        </pc:spChg>
        <pc:spChg chg="add del">
          <ac:chgData name="Marco Apolloni" userId="a5f9c1a527a117a4" providerId="LiveId" clId="{1CA12FFD-759D-48FF-9434-1AF85A4FEF7D}" dt="2021-03-12T16:12:31.809" v="530" actId="26606"/>
          <ac:spMkLst>
            <pc:docMk/>
            <pc:sldMk cId="895529207" sldId="269"/>
            <ac:spMk id="139" creationId="{1C524A27-B6C0-41EA-ABCB-AA2E61FC0F8A}"/>
          </ac:spMkLst>
        </pc:spChg>
        <pc:spChg chg="add del">
          <ac:chgData name="Marco Apolloni" userId="a5f9c1a527a117a4" providerId="LiveId" clId="{1CA12FFD-759D-48FF-9434-1AF85A4FEF7D}" dt="2021-03-12T16:12:31.809" v="530" actId="26606"/>
          <ac:spMkLst>
            <pc:docMk/>
            <pc:sldMk cId="895529207" sldId="269"/>
            <ac:spMk id="140" creationId="{F3FCE8DC-E7A6-4A8F-BB57-A87EC4B846BB}"/>
          </ac:spMkLst>
        </pc:spChg>
        <pc:spChg chg="add del">
          <ac:chgData name="Marco Apolloni" userId="a5f9c1a527a117a4" providerId="LiveId" clId="{1CA12FFD-759D-48FF-9434-1AF85A4FEF7D}" dt="2021-03-12T16:12:42.446" v="532" actId="26606"/>
          <ac:spMkLst>
            <pc:docMk/>
            <pc:sldMk cId="895529207" sldId="269"/>
            <ac:spMk id="142" creationId="{DA9A1ACB-4ECA-4EAE-AEAB-CE9C8C01EE60}"/>
          </ac:spMkLst>
        </pc:spChg>
        <pc:spChg chg="add del">
          <ac:chgData name="Marco Apolloni" userId="a5f9c1a527a117a4" providerId="LiveId" clId="{1CA12FFD-759D-48FF-9434-1AF85A4FEF7D}" dt="2021-03-12T16:12:42.446" v="532" actId="26606"/>
          <ac:spMkLst>
            <pc:docMk/>
            <pc:sldMk cId="895529207" sldId="269"/>
            <ac:spMk id="143" creationId="{3F7D26C8-96ED-46E3-BD94-C1608C54C36B}"/>
          </ac:spMkLst>
        </pc:spChg>
        <pc:spChg chg="add del">
          <ac:chgData name="Marco Apolloni" userId="a5f9c1a527a117a4" providerId="LiveId" clId="{1CA12FFD-759D-48FF-9434-1AF85A4FEF7D}" dt="2021-03-12T16:12:42.446" v="532" actId="26606"/>
          <ac:spMkLst>
            <pc:docMk/>
            <pc:sldMk cId="895529207" sldId="269"/>
            <ac:spMk id="144" creationId="{13EEA0A9-F720-41ED-8EBA-2A10A664FDE1}"/>
          </ac:spMkLst>
        </pc:spChg>
        <pc:spChg chg="add del">
          <ac:chgData name="Marco Apolloni" userId="a5f9c1a527a117a4" providerId="LiveId" clId="{1CA12FFD-759D-48FF-9434-1AF85A4FEF7D}" dt="2021-03-12T16:12:42.446" v="532" actId="26606"/>
          <ac:spMkLst>
            <pc:docMk/>
            <pc:sldMk cId="895529207" sldId="269"/>
            <ac:spMk id="145" creationId="{03B27569-6089-4DC0-93E0-F3F6E1E93CC1}"/>
          </ac:spMkLst>
        </pc:spChg>
        <pc:spChg chg="add del">
          <ac:chgData name="Marco Apolloni" userId="a5f9c1a527a117a4" providerId="LiveId" clId="{1CA12FFD-759D-48FF-9434-1AF85A4FEF7D}" dt="2021-03-12T16:12:49.157" v="534" actId="26606"/>
          <ac:spMkLst>
            <pc:docMk/>
            <pc:sldMk cId="895529207" sldId="269"/>
            <ac:spMk id="147" creationId="{DA9A1ACB-4ECA-4EAE-AEAB-CE9C8C01EE60}"/>
          </ac:spMkLst>
        </pc:spChg>
        <pc:spChg chg="add del">
          <ac:chgData name="Marco Apolloni" userId="a5f9c1a527a117a4" providerId="LiveId" clId="{1CA12FFD-759D-48FF-9434-1AF85A4FEF7D}" dt="2021-03-12T16:12:49.157" v="534" actId="26606"/>
          <ac:spMkLst>
            <pc:docMk/>
            <pc:sldMk cId="895529207" sldId="269"/>
            <ac:spMk id="148" creationId="{5940F547-7206-4401-94FB-F8421915D8B8}"/>
          </ac:spMkLst>
        </pc:spChg>
        <pc:spChg chg="add del">
          <ac:chgData name="Marco Apolloni" userId="a5f9c1a527a117a4" providerId="LiveId" clId="{1CA12FFD-759D-48FF-9434-1AF85A4FEF7D}" dt="2021-03-12T16:12:50.741" v="536" actId="26606"/>
          <ac:spMkLst>
            <pc:docMk/>
            <pc:sldMk cId="895529207" sldId="269"/>
            <ac:spMk id="150" creationId="{53576798-7F98-4C7F-B6C7-6D41B5A7E927}"/>
          </ac:spMkLst>
        </pc:spChg>
        <pc:spChg chg="add del">
          <ac:chgData name="Marco Apolloni" userId="a5f9c1a527a117a4" providerId="LiveId" clId="{1CA12FFD-759D-48FF-9434-1AF85A4FEF7D}" dt="2021-03-12T16:12:50.741" v="536" actId="26606"/>
          <ac:spMkLst>
            <pc:docMk/>
            <pc:sldMk cId="895529207" sldId="269"/>
            <ac:spMk id="151" creationId="{A5BA3AE5-0FB8-4948-A421-5CEE1A5E8A61}"/>
          </ac:spMkLst>
        </pc:spChg>
        <pc:spChg chg="add del">
          <ac:chgData name="Marco Apolloni" userId="a5f9c1a527a117a4" providerId="LiveId" clId="{1CA12FFD-759D-48FF-9434-1AF85A4FEF7D}" dt="2021-03-12T16:12:50.741" v="536" actId="26606"/>
          <ac:spMkLst>
            <pc:docMk/>
            <pc:sldMk cId="895529207" sldId="269"/>
            <ac:spMk id="152" creationId="{615FFFBF-F0D2-4BB8-BB9E-3ADC47E3B69A}"/>
          </ac:spMkLst>
        </pc:spChg>
        <pc:spChg chg="add del">
          <ac:chgData name="Marco Apolloni" userId="a5f9c1a527a117a4" providerId="LiveId" clId="{1CA12FFD-759D-48FF-9434-1AF85A4FEF7D}" dt="2021-03-12T16:12:50.741" v="536" actId="26606"/>
          <ac:spMkLst>
            <pc:docMk/>
            <pc:sldMk cId="895529207" sldId="269"/>
            <ac:spMk id="153" creationId="{FD056B7E-FBD7-4858-966D-9C4DEDA7EF3C}"/>
          </ac:spMkLst>
        </pc:spChg>
        <pc:spChg chg="add del">
          <ac:chgData name="Marco Apolloni" userId="a5f9c1a527a117a4" providerId="LiveId" clId="{1CA12FFD-759D-48FF-9434-1AF85A4FEF7D}" dt="2021-03-12T16:12:52.897" v="538" actId="26606"/>
          <ac:spMkLst>
            <pc:docMk/>
            <pc:sldMk cId="895529207" sldId="269"/>
            <ac:spMk id="155" creationId="{DA9A1ACB-4ECA-4EAE-AEAB-CE9C8C01EE60}"/>
          </ac:spMkLst>
        </pc:spChg>
        <pc:spChg chg="add del">
          <ac:chgData name="Marco Apolloni" userId="a5f9c1a527a117a4" providerId="LiveId" clId="{1CA12FFD-759D-48FF-9434-1AF85A4FEF7D}" dt="2021-03-12T16:12:52.897" v="538" actId="26606"/>
          <ac:spMkLst>
            <pc:docMk/>
            <pc:sldMk cId="895529207" sldId="269"/>
            <ac:spMk id="156" creationId="{1C524A27-B6C0-41EA-ABCB-AA2E61FC0F8A}"/>
          </ac:spMkLst>
        </pc:spChg>
        <pc:spChg chg="add del">
          <ac:chgData name="Marco Apolloni" userId="a5f9c1a527a117a4" providerId="LiveId" clId="{1CA12FFD-759D-48FF-9434-1AF85A4FEF7D}" dt="2021-03-12T16:12:52.897" v="538" actId="26606"/>
          <ac:spMkLst>
            <pc:docMk/>
            <pc:sldMk cId="895529207" sldId="269"/>
            <ac:spMk id="157" creationId="{F3FCE8DC-E7A6-4A8F-BB57-A87EC4B846BB}"/>
          </ac:spMkLst>
        </pc:spChg>
        <pc:spChg chg="add del">
          <ac:chgData name="Marco Apolloni" userId="a5f9c1a527a117a4" providerId="LiveId" clId="{1CA12FFD-759D-48FF-9434-1AF85A4FEF7D}" dt="2021-03-12T16:13:48.383" v="544" actId="26606"/>
          <ac:spMkLst>
            <pc:docMk/>
            <pc:sldMk cId="895529207" sldId="269"/>
            <ac:spMk id="159" creationId="{DA9A1ACB-4ECA-4EAE-AEAB-CE9C8C01EE60}"/>
          </ac:spMkLst>
        </pc:spChg>
        <pc:spChg chg="add del">
          <ac:chgData name="Marco Apolloni" userId="a5f9c1a527a117a4" providerId="LiveId" clId="{1CA12FFD-759D-48FF-9434-1AF85A4FEF7D}" dt="2021-03-12T16:13:48.383" v="544" actId="26606"/>
          <ac:spMkLst>
            <pc:docMk/>
            <pc:sldMk cId="895529207" sldId="269"/>
            <ac:spMk id="160" creationId="{3F7D26C8-96ED-46E3-BD94-C1608C54C36B}"/>
          </ac:spMkLst>
        </pc:spChg>
        <pc:spChg chg="add del">
          <ac:chgData name="Marco Apolloni" userId="a5f9c1a527a117a4" providerId="LiveId" clId="{1CA12FFD-759D-48FF-9434-1AF85A4FEF7D}" dt="2021-03-12T16:13:48.383" v="544" actId="26606"/>
          <ac:spMkLst>
            <pc:docMk/>
            <pc:sldMk cId="895529207" sldId="269"/>
            <ac:spMk id="161" creationId="{13EEA0A9-F720-41ED-8EBA-2A10A664FDE1}"/>
          </ac:spMkLst>
        </pc:spChg>
        <pc:spChg chg="add del">
          <ac:chgData name="Marco Apolloni" userId="a5f9c1a527a117a4" providerId="LiveId" clId="{1CA12FFD-759D-48FF-9434-1AF85A4FEF7D}" dt="2021-03-12T16:13:48.383" v="544" actId="26606"/>
          <ac:spMkLst>
            <pc:docMk/>
            <pc:sldMk cId="895529207" sldId="269"/>
            <ac:spMk id="162" creationId="{03B27569-6089-4DC0-93E0-F3F6E1E93CC1}"/>
          </ac:spMkLst>
        </pc:spChg>
        <pc:spChg chg="add">
          <ac:chgData name="Marco Apolloni" userId="a5f9c1a527a117a4" providerId="LiveId" clId="{1CA12FFD-759D-48FF-9434-1AF85A4FEF7D}" dt="2021-03-12T16:13:48.383" v="544" actId="26606"/>
          <ac:spMkLst>
            <pc:docMk/>
            <pc:sldMk cId="895529207" sldId="269"/>
            <ac:spMk id="164" creationId="{DA9A1ACB-4ECA-4EAE-AEAB-CE9C8C01EE60}"/>
          </ac:spMkLst>
        </pc:spChg>
        <pc:picChg chg="add del mod">
          <ac:chgData name="Marco Apolloni" userId="a5f9c1a527a117a4" providerId="LiveId" clId="{1CA12FFD-759D-48FF-9434-1AF85A4FEF7D}" dt="2021-03-12T16:03:29.948" v="475" actId="478"/>
          <ac:picMkLst>
            <pc:docMk/>
            <pc:sldMk cId="895529207" sldId="269"/>
            <ac:picMk id="6" creationId="{C4A4DA78-FD4B-453F-8A8B-2FFC4DA695EE}"/>
          </ac:picMkLst>
        </pc:picChg>
        <pc:picChg chg="add del mod">
          <ac:chgData name="Marco Apolloni" userId="a5f9c1a527a117a4" providerId="LiveId" clId="{1CA12FFD-759D-48FF-9434-1AF85A4FEF7D}" dt="2021-03-12T16:06:36.328" v="480" actId="478"/>
          <ac:picMkLst>
            <pc:docMk/>
            <pc:sldMk cId="895529207" sldId="269"/>
            <ac:picMk id="10" creationId="{BA28CBE5-3E44-4858-8F48-2E0D2E02D5F0}"/>
          </ac:picMkLst>
        </pc:picChg>
        <pc:picChg chg="add del mod ord">
          <ac:chgData name="Marco Apolloni" userId="a5f9c1a527a117a4" providerId="LiveId" clId="{1CA12FFD-759D-48FF-9434-1AF85A4FEF7D}" dt="2021-03-12T16:09:45.156" v="502" actId="478"/>
          <ac:picMkLst>
            <pc:docMk/>
            <pc:sldMk cId="895529207" sldId="269"/>
            <ac:picMk id="18" creationId="{36230705-94C9-4971-AFEB-1CD00AF38F32}"/>
          </ac:picMkLst>
        </pc:picChg>
        <pc:picChg chg="add del mod ord">
          <ac:chgData name="Marco Apolloni" userId="a5f9c1a527a117a4" providerId="LiveId" clId="{1CA12FFD-759D-48FF-9434-1AF85A4FEF7D}" dt="2021-03-12T16:12:01.308" v="521" actId="478"/>
          <ac:picMkLst>
            <pc:docMk/>
            <pc:sldMk cId="895529207" sldId="269"/>
            <ac:picMk id="37" creationId="{67262327-E1F4-47D5-B9C4-9585103EF7AC}"/>
          </ac:picMkLst>
        </pc:picChg>
        <pc:picChg chg="add mod ord">
          <ac:chgData name="Marco Apolloni" userId="a5f9c1a527a117a4" providerId="LiveId" clId="{1CA12FFD-759D-48FF-9434-1AF85A4FEF7D}" dt="2021-03-12T16:13:48.383" v="544" actId="26606"/>
          <ac:picMkLst>
            <pc:docMk/>
            <pc:sldMk cId="895529207" sldId="269"/>
            <ac:picMk id="46" creationId="{80CCB3C2-EA14-4CA0-8436-038B65623569}"/>
          </ac:picMkLst>
        </pc:picChg>
      </pc:sldChg>
      <pc:sldChg chg="addSp delSp modSp new mod setBg">
        <pc:chgData name="Marco Apolloni" userId="a5f9c1a527a117a4" providerId="LiveId" clId="{1CA12FFD-759D-48FF-9434-1AF85A4FEF7D}" dt="2021-03-14T17:55:48.546" v="804" actId="20577"/>
        <pc:sldMkLst>
          <pc:docMk/>
          <pc:sldMk cId="1789261036" sldId="270"/>
        </pc:sldMkLst>
        <pc:spChg chg="mod">
          <ac:chgData name="Marco Apolloni" userId="a5f9c1a527a117a4" providerId="LiveId" clId="{1CA12FFD-759D-48FF-9434-1AF85A4FEF7D}" dt="2021-03-14T17:55:39.880" v="799" actId="20577"/>
          <ac:spMkLst>
            <pc:docMk/>
            <pc:sldMk cId="1789261036" sldId="270"/>
            <ac:spMk id="2" creationId="{8CBFD677-0216-4C9C-9C57-77542CE0D07A}"/>
          </ac:spMkLst>
        </pc:spChg>
        <pc:spChg chg="mod">
          <ac:chgData name="Marco Apolloni" userId="a5f9c1a527a117a4" providerId="LiveId" clId="{1CA12FFD-759D-48FF-9434-1AF85A4FEF7D}" dt="2021-03-14T17:55:48.546" v="804" actId="20577"/>
          <ac:spMkLst>
            <pc:docMk/>
            <pc:sldMk cId="1789261036" sldId="270"/>
            <ac:spMk id="3" creationId="{A3ADDABD-1C20-4627-B3E8-86F08D205C80}"/>
          </ac:spMkLst>
        </pc:spChg>
        <pc:spChg chg="del mod">
          <ac:chgData name="Marco Apolloni" userId="a5f9c1a527a117a4" providerId="LiveId" clId="{1CA12FFD-759D-48FF-9434-1AF85A4FEF7D}" dt="2021-03-12T16:22:40.795" v="588" actId="931"/>
          <ac:spMkLst>
            <pc:docMk/>
            <pc:sldMk cId="1789261036" sldId="270"/>
            <ac:spMk id="4" creationId="{4F5CD37D-EE79-468F-B5A0-A3DADBCCD26D}"/>
          </ac:spMkLst>
        </pc:spChg>
        <pc:spChg chg="add">
          <ac:chgData name="Marco Apolloni" userId="a5f9c1a527a117a4" providerId="LiveId" clId="{1CA12FFD-759D-48FF-9434-1AF85A4FEF7D}" dt="2021-03-12T16:22:47.972" v="591" actId="26606"/>
          <ac:spMkLst>
            <pc:docMk/>
            <pc:sldMk cId="1789261036" sldId="270"/>
            <ac:spMk id="11" creationId="{DA9A1ACB-4ECA-4EAE-AEAB-CE9C8C01EE60}"/>
          </ac:spMkLst>
        </pc:spChg>
        <pc:spChg chg="add">
          <ac:chgData name="Marco Apolloni" userId="a5f9c1a527a117a4" providerId="LiveId" clId="{1CA12FFD-759D-48FF-9434-1AF85A4FEF7D}" dt="2021-03-12T16:22:47.972" v="591" actId="26606"/>
          <ac:spMkLst>
            <pc:docMk/>
            <pc:sldMk cId="1789261036" sldId="270"/>
            <ac:spMk id="13" creationId="{5940F547-7206-4401-94FB-F8421915D8B8}"/>
          </ac:spMkLst>
        </pc:spChg>
        <pc:picChg chg="add mod ord">
          <ac:chgData name="Marco Apolloni" userId="a5f9c1a527a117a4" providerId="LiveId" clId="{1CA12FFD-759D-48FF-9434-1AF85A4FEF7D}" dt="2021-03-12T16:22:47.972" v="591" actId="26606"/>
          <ac:picMkLst>
            <pc:docMk/>
            <pc:sldMk cId="1789261036" sldId="270"/>
            <ac:picMk id="6" creationId="{1624D9A9-03CF-4182-82B8-65205164E33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DFA1846-DA80-1C48-A609-854EA85C59AD}" type="datetimeFigureOut">
              <a:rPr lang="en-US" dirty="0"/>
              <a:pPr/>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3/14/2021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3/14/2021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it-IT"/>
              <a:t>Fare clic per modificare lo stile del titolo dello schema</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D0DF5E60-9974-AC48-9591-99C2BB44B7CF}" type="datetimeFigureOut">
              <a:rPr lang="en-US" dirty="0"/>
              <a:pPr/>
              <a:t>3/14/2021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it-IT"/>
              <a:t>Fare clic per modificare lo stile del titolo dello schema</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it-IT"/>
              <a:t>Fare clic sull'icona per inserire un'immagine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3/14/2021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it-IT"/>
              <a:t>Fare clic per modificare lo stile del titolo dello schema</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it-IT"/>
              <a:t>Fare clic sull'icona per inserire un'immagine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8C79C5D-2A6F-F04D-97DA-BEF2467B64E4}" type="datetimeFigureOut">
              <a:rPr lang="en-US" dirty="0"/>
              <a:pPr/>
              <a:t>3/14/2021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DFA1846-DA80-1C48-A609-854EA85C59AD}" type="datetimeFigureOut">
              <a:rPr lang="en-US" dirty="0"/>
              <a:pPr/>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it-IT"/>
              <a:t>Fare clic per modificare lo stile del titolo dello schema</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it-IT"/>
              <a:t>Fare clic per modificare gli stili del testo dello schema</a:t>
            </a:r>
          </a:p>
        </p:txBody>
      </p:sp>
      <p:sp>
        <p:nvSpPr>
          <p:cNvPr id="2" name="Date Placeholder 1"/>
          <p:cNvSpPr>
            <a:spLocks noGrp="1"/>
          </p:cNvSpPr>
          <p:nvPr>
            <p:ph type="dt" sz="half" idx="10"/>
          </p:nvPr>
        </p:nvSpPr>
        <p:spPr/>
        <p:txBody>
          <a:bodyPr/>
          <a:lstStyle/>
          <a:p>
            <a:fld id="{FBF54567-0DE4-3F47-BF90-CB84690072F9}" type="datetimeFigureOut">
              <a:rPr lang="en-US" dirty="0"/>
              <a:pPr/>
              <a:t>3/14/2021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3/14/2021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3/14/2021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52280D-76EE-436E-839A-E18CECAD5C7C}"/>
              </a:ext>
            </a:extLst>
          </p:cNvPr>
          <p:cNvSpPr>
            <a:spLocks noGrp="1"/>
          </p:cNvSpPr>
          <p:nvPr>
            <p:ph type="ctrTitle"/>
          </p:nvPr>
        </p:nvSpPr>
        <p:spPr/>
        <p:txBody>
          <a:bodyPr/>
          <a:lstStyle/>
          <a:p>
            <a:pPr algn="ctr"/>
            <a:r>
              <a:rPr lang="it-IT" dirty="0"/>
              <a:t>Miguel de Unamuno (1864-1936) - Del sentimento tragico della vita</a:t>
            </a:r>
          </a:p>
        </p:txBody>
      </p:sp>
      <p:sp>
        <p:nvSpPr>
          <p:cNvPr id="3" name="Sottotitolo 2">
            <a:extLst>
              <a:ext uri="{FF2B5EF4-FFF2-40B4-BE49-F238E27FC236}">
                <a16:creationId xmlns:a16="http://schemas.microsoft.com/office/drawing/2014/main" id="{6AF5305F-975F-4893-AD52-468B14C1FE64}"/>
              </a:ext>
            </a:extLst>
          </p:cNvPr>
          <p:cNvSpPr>
            <a:spLocks noGrp="1"/>
          </p:cNvSpPr>
          <p:nvPr>
            <p:ph type="subTitle" idx="1"/>
          </p:nvPr>
        </p:nvSpPr>
        <p:spPr/>
        <p:txBody>
          <a:bodyPr/>
          <a:lstStyle/>
          <a:p>
            <a:pPr algn="ctr"/>
            <a:r>
              <a:rPr lang="it-IT" dirty="0"/>
              <a:t>Prof. Apolloni Marco</a:t>
            </a:r>
          </a:p>
        </p:txBody>
      </p:sp>
    </p:spTree>
    <p:extLst>
      <p:ext uri="{BB962C8B-B14F-4D97-AF65-F5344CB8AC3E}">
        <p14:creationId xmlns:p14="http://schemas.microsoft.com/office/powerpoint/2010/main" val="4005447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E446B7E6-8568-417F-959E-DB3D1E7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0490F39E-010E-444C-9060-7EAE0EE3BCFD}"/>
              </a:ext>
            </a:extLst>
          </p:cNvPr>
          <p:cNvSpPr>
            <a:spLocks noGrp="1"/>
          </p:cNvSpPr>
          <p:nvPr>
            <p:ph type="title"/>
          </p:nvPr>
        </p:nvSpPr>
        <p:spPr>
          <a:xfrm>
            <a:off x="810002" y="1"/>
            <a:ext cx="4961534" cy="4738976"/>
          </a:xfrm>
        </p:spPr>
        <p:txBody>
          <a:bodyPr vert="horz" lIns="91440" tIns="45720" rIns="91440" bIns="45720" rtlCol="0" anchor="b">
            <a:noAutofit/>
          </a:bodyPr>
          <a:lstStyle/>
          <a:p>
            <a:r>
              <a:rPr lang="it-IT" sz="2400" dirty="0"/>
              <a:t>Si racconta che sul bavero usava mettere uno scudo con due iniziali: P.U. </a:t>
            </a:r>
            <a:br>
              <a:rPr lang="it-IT" sz="2400" dirty="0"/>
            </a:br>
            <a:r>
              <a:rPr lang="it-IT" sz="2400" dirty="0"/>
              <a:t>-"Cosa significano quelle iniziali, don Miguel?" </a:t>
            </a:r>
            <a:br>
              <a:rPr lang="it-IT" sz="2400" dirty="0"/>
            </a:br>
            <a:r>
              <a:rPr lang="it-IT" sz="2400" dirty="0"/>
              <a:t>-"Partito Unico" </a:t>
            </a:r>
            <a:br>
              <a:rPr lang="it-IT" sz="2400" dirty="0"/>
            </a:br>
            <a:r>
              <a:rPr lang="it-IT" sz="2400" dirty="0"/>
              <a:t>-"E chi fa parte di questo partito?" </a:t>
            </a:r>
            <a:br>
              <a:rPr lang="it-IT" sz="2400" dirty="0"/>
            </a:br>
            <a:r>
              <a:rPr lang="it-IT" sz="2400" dirty="0"/>
              <a:t>-"Per il momento solo io: e il giorno in cui entrerà nel partito qualcuno in più, rinuncio".</a:t>
            </a:r>
            <a:br>
              <a:rPr lang="it-IT" sz="2400" dirty="0"/>
            </a:br>
            <a:endParaRPr lang="en-US" sz="2400" dirty="0"/>
          </a:p>
        </p:txBody>
      </p:sp>
      <p:pic>
        <p:nvPicPr>
          <p:cNvPr id="6" name="Segnaposto contenuto 5" descr="Immagine che contiene edificio, persona, uomo, abbigliamento&#10;&#10;Descrizione generata automaticamente">
            <a:extLst>
              <a:ext uri="{FF2B5EF4-FFF2-40B4-BE49-F238E27FC236}">
                <a16:creationId xmlns:a16="http://schemas.microsoft.com/office/drawing/2014/main" id="{62C70363-EFEE-48FF-92AC-9D5D9D3577BA}"/>
              </a:ext>
            </a:extLst>
          </p:cNvPr>
          <p:cNvPicPr>
            <a:picLocks noGrp="1" noChangeAspect="1"/>
          </p:cNvPicPr>
          <p:nvPr>
            <p:ph sz="half" idx="2"/>
          </p:nvPr>
        </p:nvPicPr>
        <p:blipFill rotWithShape="1">
          <a:blip r:embed="rId2"/>
          <a:srcRect r="-2" b="2889"/>
          <a:stretch/>
        </p:blipFill>
        <p:spPr>
          <a:xfrm>
            <a:off x="6100916" y="10"/>
            <a:ext cx="6091084" cy="6857990"/>
          </a:xfrm>
          <a:prstGeom prst="rect">
            <a:avLst/>
          </a:prstGeom>
        </p:spPr>
      </p:pic>
    </p:spTree>
    <p:extLst>
      <p:ext uri="{BB962C8B-B14F-4D97-AF65-F5344CB8AC3E}">
        <p14:creationId xmlns:p14="http://schemas.microsoft.com/office/powerpoint/2010/main" val="1284141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75AFD3A6-E573-4E00-A557-9E78A074E146}"/>
              </a:ext>
            </a:extLst>
          </p:cNvPr>
          <p:cNvSpPr>
            <a:spLocks noGrp="1"/>
          </p:cNvSpPr>
          <p:nvPr>
            <p:ph type="title"/>
          </p:nvPr>
        </p:nvSpPr>
        <p:spPr>
          <a:xfrm>
            <a:off x="809999" y="447188"/>
            <a:ext cx="11238103" cy="970450"/>
          </a:xfrm>
        </p:spPr>
        <p:txBody>
          <a:bodyPr vert="horz" lIns="91440" tIns="45720" rIns="91440" bIns="45720" rtlCol="0" anchor="b">
            <a:normAutofit/>
          </a:bodyPr>
          <a:lstStyle/>
          <a:p>
            <a:pPr algn="ctr"/>
            <a:r>
              <a:rPr lang="it-IT" dirty="0"/>
              <a:t>Del sentimento tragico della vita</a:t>
            </a:r>
          </a:p>
        </p:txBody>
      </p:sp>
      <p:pic>
        <p:nvPicPr>
          <p:cNvPr id="8" name="Segnaposto contenuto 7" descr="Immagine che contiene pietra&#10;&#10;Descrizione generata automaticamente">
            <a:extLst>
              <a:ext uri="{FF2B5EF4-FFF2-40B4-BE49-F238E27FC236}">
                <a16:creationId xmlns:a16="http://schemas.microsoft.com/office/drawing/2014/main" id="{76197BF7-C537-40A4-ADCC-208BA1964A43}"/>
              </a:ext>
            </a:extLst>
          </p:cNvPr>
          <p:cNvPicPr>
            <a:picLocks noGrp="1" noChangeAspect="1"/>
          </p:cNvPicPr>
          <p:nvPr>
            <p:ph sz="half" idx="2"/>
          </p:nvPr>
        </p:nvPicPr>
        <p:blipFill rotWithShape="1">
          <a:blip r:embed="rId2"/>
          <a:srcRect l="8583" r="11132" b="1"/>
          <a:stretch/>
        </p:blipFill>
        <p:spPr>
          <a:xfrm>
            <a:off x="960438" y="2413000"/>
            <a:ext cx="2913062" cy="3628362"/>
          </a:xfrm>
          <a:prstGeom prst="roundRect">
            <a:avLst>
              <a:gd name="adj" fmla="val 3876"/>
            </a:avLst>
          </a:prstGeom>
          <a:ln>
            <a:solidFill>
              <a:schemeClr val="accent1"/>
            </a:solidFill>
          </a:ln>
          <a:effectLst/>
        </p:spPr>
      </p:pic>
      <p:sp>
        <p:nvSpPr>
          <p:cNvPr id="3" name="Segnaposto contenuto 2">
            <a:extLst>
              <a:ext uri="{FF2B5EF4-FFF2-40B4-BE49-F238E27FC236}">
                <a16:creationId xmlns:a16="http://schemas.microsoft.com/office/drawing/2014/main" id="{58B3A9EA-D0C4-4AD2-8422-CA5AEFC1737C}"/>
              </a:ext>
            </a:extLst>
          </p:cNvPr>
          <p:cNvSpPr>
            <a:spLocks noGrp="1"/>
          </p:cNvSpPr>
          <p:nvPr>
            <p:ph sz="half" idx="1"/>
          </p:nvPr>
        </p:nvSpPr>
        <p:spPr>
          <a:xfrm>
            <a:off x="3940162" y="2413000"/>
            <a:ext cx="8107940" cy="3632200"/>
          </a:xfrm>
        </p:spPr>
        <p:txBody>
          <a:bodyPr vert="horz" lIns="91440" tIns="45720" rIns="91440" bIns="45720" rtlCol="0" anchor="ctr">
            <a:noAutofit/>
          </a:bodyPr>
          <a:lstStyle/>
          <a:p>
            <a:pPr marL="0" indent="0" algn="just">
              <a:buNone/>
            </a:pPr>
            <a:r>
              <a:rPr lang="it-IT" sz="1950" dirty="0">
                <a:effectLst/>
              </a:rPr>
              <a:t>«Ci sono libri che una volta letti te li porti dentro per tutta la vita. Uno di questi per me è </a:t>
            </a:r>
            <a:r>
              <a:rPr lang="it-IT" sz="1950" i="1" dirty="0">
                <a:effectLst/>
              </a:rPr>
              <a:t>Del sentimento tragico della vita</a:t>
            </a:r>
            <a:r>
              <a:rPr lang="it-IT" sz="1950" dirty="0">
                <a:effectLst/>
              </a:rPr>
              <a:t> di Miguel de Unamuno. Si tratta di un libro che fa comprendere quanto la filosofia possa venire intesa come una </a:t>
            </a:r>
            <a:r>
              <a:rPr lang="it-IT" sz="1950" i="1" dirty="0">
                <a:effectLst/>
              </a:rPr>
              <a:t>passione ragionata</a:t>
            </a:r>
            <a:r>
              <a:rPr lang="it-IT" sz="1950" dirty="0">
                <a:effectLst/>
              </a:rPr>
              <a:t>. La filosofia è più parente stretta della letteratura che della scienza. Entrambe ritengo abbiano in comune un medesimo oggetto: l’uomo non astratto, ma fatto di «carne e ossa» (Unamuno de, M., </a:t>
            </a:r>
            <a:r>
              <a:rPr lang="it-IT" sz="1950" i="1" dirty="0">
                <a:effectLst/>
              </a:rPr>
              <a:t>Del sentimento tragico</a:t>
            </a:r>
            <a:r>
              <a:rPr lang="it-IT" sz="1950" dirty="0">
                <a:effectLst/>
              </a:rPr>
              <a:t>, Casale Monferrato, 2004, p. 47). Un uomo «[…] che è una creatura </a:t>
            </a:r>
            <a:r>
              <a:rPr lang="it-IT" sz="1950" i="1" dirty="0">
                <a:effectLst/>
              </a:rPr>
              <a:t>in primis</a:t>
            </a:r>
            <a:r>
              <a:rPr lang="it-IT" sz="1950" dirty="0">
                <a:effectLst/>
              </a:rPr>
              <a:t> sentimentale e solo </a:t>
            </a:r>
            <a:r>
              <a:rPr lang="it-IT" sz="1950" i="1" dirty="0">
                <a:effectLst/>
              </a:rPr>
              <a:t>poi</a:t>
            </a:r>
            <a:r>
              <a:rPr lang="it-IT" sz="1950" dirty="0">
                <a:effectLst/>
              </a:rPr>
              <a:t> razionale. Questo perché è la capacità di provare sentimenti a elevare l’uomo nella gerarchia del regno animale» (Apolloni, M., </a:t>
            </a:r>
            <a:r>
              <a:rPr lang="it-IT" sz="1950" i="1" dirty="0">
                <a:effectLst/>
              </a:rPr>
              <a:t>Eros alato</a:t>
            </a:r>
            <a:r>
              <a:rPr lang="it-IT" sz="1950" dirty="0">
                <a:effectLst/>
              </a:rPr>
              <a:t>, Recanati, 2020, p. 280).</a:t>
            </a:r>
            <a:endParaRPr lang="it-IT" sz="1950" dirty="0"/>
          </a:p>
        </p:txBody>
      </p:sp>
    </p:spTree>
    <p:extLst>
      <p:ext uri="{BB962C8B-B14F-4D97-AF65-F5344CB8AC3E}">
        <p14:creationId xmlns:p14="http://schemas.microsoft.com/office/powerpoint/2010/main" val="241407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6" name="Segnaposto contenuto 5" descr="Immagine che contiene esterni, cielo, mulino a vento, oggetto da esterni&#10;&#10;Descrizione generata automaticamente">
            <a:extLst>
              <a:ext uri="{FF2B5EF4-FFF2-40B4-BE49-F238E27FC236}">
                <a16:creationId xmlns:a16="http://schemas.microsoft.com/office/drawing/2014/main" id="{138D3BAD-488A-49E4-8120-71698E2E6EEC}"/>
              </a:ext>
            </a:extLst>
          </p:cNvPr>
          <p:cNvPicPr>
            <a:picLocks noGrp="1" noChangeAspect="1"/>
          </p:cNvPicPr>
          <p:nvPr>
            <p:ph sz="half" idx="2"/>
          </p:nvPr>
        </p:nvPicPr>
        <p:blipFill rotWithShape="1">
          <a:blip r:embed="rId2">
            <a:duotone>
              <a:schemeClr val="accent1">
                <a:shade val="45000"/>
                <a:satMod val="135000"/>
              </a:schemeClr>
              <a:prstClr val="white"/>
            </a:duotone>
          </a:blip>
          <a:srcRect l="44459"/>
          <a:stretch/>
        </p:blipFill>
        <p:spPr>
          <a:xfrm>
            <a:off x="6108700" y="-1"/>
            <a:ext cx="6094450" cy="6858001"/>
          </a:xfrm>
          <a:prstGeom prst="rect">
            <a:avLst/>
          </a:prstGeom>
        </p:spPr>
      </p:pic>
      <p:sp>
        <p:nvSpPr>
          <p:cNvPr id="13" name="Freeform 16">
            <a:extLst>
              <a:ext uri="{FF2B5EF4-FFF2-40B4-BE49-F238E27FC236}">
                <a16:creationId xmlns:a16="http://schemas.microsoft.com/office/drawing/2014/main" id="{3994EE40-F54F-48E5-826B-B45158209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79E0D41-84B7-436C-83F6-5C38DADD9574}"/>
              </a:ext>
            </a:extLst>
          </p:cNvPr>
          <p:cNvSpPr>
            <a:spLocks noGrp="1"/>
          </p:cNvSpPr>
          <p:nvPr>
            <p:ph type="title"/>
          </p:nvPr>
        </p:nvSpPr>
        <p:spPr>
          <a:xfrm>
            <a:off x="246489" y="186856"/>
            <a:ext cx="5764695" cy="1101255"/>
          </a:xfrm>
        </p:spPr>
        <p:txBody>
          <a:bodyPr vert="horz" lIns="91440" tIns="45720" rIns="91440" bIns="45720" rtlCol="0" anchor="b">
            <a:normAutofit/>
          </a:bodyPr>
          <a:lstStyle/>
          <a:p>
            <a:pPr algn="ctr"/>
            <a:r>
              <a:rPr lang="it-IT" dirty="0"/>
              <a:t>Lotta </a:t>
            </a:r>
            <a:r>
              <a:rPr lang="it-IT" dirty="0" err="1"/>
              <a:t>doncischiottesca</a:t>
            </a:r>
            <a:endParaRPr lang="it-IT" dirty="0"/>
          </a:p>
        </p:txBody>
      </p:sp>
      <p:sp>
        <p:nvSpPr>
          <p:cNvPr id="3" name="Segnaposto contenuto 2">
            <a:extLst>
              <a:ext uri="{FF2B5EF4-FFF2-40B4-BE49-F238E27FC236}">
                <a16:creationId xmlns:a16="http://schemas.microsoft.com/office/drawing/2014/main" id="{6B083049-90BC-4708-AC71-1F3A3C426D13}"/>
              </a:ext>
            </a:extLst>
          </p:cNvPr>
          <p:cNvSpPr>
            <a:spLocks noGrp="1"/>
          </p:cNvSpPr>
          <p:nvPr>
            <p:ph sz="half" idx="1"/>
          </p:nvPr>
        </p:nvSpPr>
        <p:spPr>
          <a:xfrm>
            <a:off x="246490" y="1478943"/>
            <a:ext cx="5764696" cy="5192201"/>
          </a:xfrm>
        </p:spPr>
        <p:txBody>
          <a:bodyPr vert="horz" lIns="91440" tIns="45720" rIns="91440" bIns="45720" rtlCol="0" anchor="ctr">
            <a:noAutofit/>
          </a:bodyPr>
          <a:lstStyle/>
          <a:p>
            <a:pPr marL="0" indent="0" algn="just">
              <a:lnSpc>
                <a:spcPct val="90000"/>
              </a:lnSpc>
              <a:buNone/>
            </a:pPr>
            <a:r>
              <a:rPr lang="it-IT" sz="2000" dirty="0">
                <a:effectLst/>
              </a:rPr>
              <a:t>«Secondo Miguel de Unamuno, non essendo giusto che finisca </a:t>
            </a:r>
            <a:r>
              <a:rPr lang="it-IT" sz="2000" i="1" dirty="0">
                <a:effectLst/>
              </a:rPr>
              <a:t>tutto qui </a:t>
            </a:r>
            <a:r>
              <a:rPr lang="it-IT" sz="2000" dirty="0">
                <a:effectLst/>
              </a:rPr>
              <a:t>e </a:t>
            </a:r>
            <a:r>
              <a:rPr lang="it-IT" sz="2000" i="1" dirty="0">
                <a:effectLst/>
              </a:rPr>
              <a:t>tutto ora</a:t>
            </a:r>
            <a:r>
              <a:rPr lang="it-IT" sz="2000" dirty="0">
                <a:effectLst/>
              </a:rPr>
              <a:t>, si deve fare in modo con il proprio, instancabile operato che, se le cose stanno davvero in questo modo e vivere è vano, </a:t>
            </a:r>
            <a:r>
              <a:rPr lang="it-IT" sz="2000" dirty="0" err="1">
                <a:effectLst/>
              </a:rPr>
              <a:t>cio</a:t>
            </a:r>
            <a:r>
              <a:rPr lang="it-IT" sz="2000" dirty="0">
                <a:effectLst/>
              </a:rPr>
              <a:t>̀ risulti sommamente ingiusto. Rendendolo </a:t>
            </a:r>
            <a:r>
              <a:rPr lang="it-IT" sz="2000" i="1" dirty="0">
                <a:effectLst/>
              </a:rPr>
              <a:t>ingiusto</a:t>
            </a:r>
            <a:r>
              <a:rPr lang="it-IT" sz="2000" dirty="0">
                <a:effectLst/>
              </a:rPr>
              <a:t>, avremmo fatto il nostro dovere e tanto dovrebbe bastarci per rimanere in pace con la nostra coscienza» (</a:t>
            </a:r>
            <a:r>
              <a:rPr lang="it-IT" sz="2000" i="1" dirty="0">
                <a:effectLst/>
              </a:rPr>
              <a:t>Eros alato</a:t>
            </a:r>
            <a:r>
              <a:rPr lang="it-IT" sz="2000" dirty="0">
                <a:effectLst/>
              </a:rPr>
              <a:t>, p. 273). Le sue esatte parole sono: «Facciamo in modo che il nulla, se questo ci è riservato, sia un’ingiustizia; lottiamo contro il Destino, anche senza speranza di vittoria; lottiamo contro di esso donchisciottescamente» (</a:t>
            </a:r>
            <a:r>
              <a:rPr lang="it-IT" sz="2000" i="1" dirty="0">
                <a:effectLst/>
              </a:rPr>
              <a:t>Del sentimento tragico</a:t>
            </a:r>
            <a:r>
              <a:rPr lang="it-IT" sz="2000" dirty="0">
                <a:effectLst/>
              </a:rPr>
              <a:t>, p. 261).</a:t>
            </a:r>
            <a:endParaRPr lang="it-IT" sz="2000" dirty="0"/>
          </a:p>
        </p:txBody>
      </p:sp>
    </p:spTree>
    <p:extLst>
      <p:ext uri="{BB962C8B-B14F-4D97-AF65-F5344CB8AC3E}">
        <p14:creationId xmlns:p14="http://schemas.microsoft.com/office/powerpoint/2010/main" val="2185922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6" name="Segnaposto contenuto 5" descr="Immagine che contiene edificio, esterni, statua, vecchio&#10;&#10;Descrizione generata automaticamente">
            <a:extLst>
              <a:ext uri="{FF2B5EF4-FFF2-40B4-BE49-F238E27FC236}">
                <a16:creationId xmlns:a16="http://schemas.microsoft.com/office/drawing/2014/main" id="{63386E31-056B-438B-9876-342F5CE86FCB}"/>
              </a:ext>
            </a:extLst>
          </p:cNvPr>
          <p:cNvPicPr>
            <a:picLocks noGrp="1" noChangeAspect="1"/>
          </p:cNvPicPr>
          <p:nvPr>
            <p:ph sz="half" idx="1"/>
          </p:nvPr>
        </p:nvPicPr>
        <p:blipFill rotWithShape="1">
          <a:blip r:embed="rId2"/>
          <a:srcRect t="11158" b="13842"/>
          <a:stretch/>
        </p:blipFill>
        <p:spPr>
          <a:xfrm>
            <a:off x="20" y="10"/>
            <a:ext cx="12191980" cy="6857990"/>
          </a:xfrm>
          <a:prstGeom prst="rect">
            <a:avLst/>
          </a:prstGeom>
        </p:spPr>
      </p:pic>
      <p:sp>
        <p:nvSpPr>
          <p:cNvPr id="25" name="Freeform 9">
            <a:extLst>
              <a:ext uri="{FF2B5EF4-FFF2-40B4-BE49-F238E27FC236}">
                <a16:creationId xmlns:a16="http://schemas.microsoft.com/office/drawing/2014/main" id="{72319FFA-0E4F-4E0B-BEBA-A9DD4B41A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8C38F4C-0C6F-4FC1-AC35-59612A59CBB3}"/>
              </a:ext>
            </a:extLst>
          </p:cNvPr>
          <p:cNvSpPr>
            <a:spLocks noGrp="1"/>
          </p:cNvSpPr>
          <p:nvPr>
            <p:ph type="title"/>
          </p:nvPr>
        </p:nvSpPr>
        <p:spPr>
          <a:xfrm>
            <a:off x="238539" y="447188"/>
            <a:ext cx="6011185" cy="729605"/>
          </a:xfrm>
        </p:spPr>
        <p:txBody>
          <a:bodyPr vert="horz" lIns="91440" tIns="45720" rIns="91440" bIns="45720" rtlCol="0" anchor="b">
            <a:normAutofit/>
          </a:bodyPr>
          <a:lstStyle/>
          <a:p>
            <a:pPr algn="ctr"/>
            <a:r>
              <a:rPr lang="it-IT" dirty="0"/>
              <a:t>Cuori donchisciotteschi</a:t>
            </a:r>
          </a:p>
        </p:txBody>
      </p:sp>
      <p:sp>
        <p:nvSpPr>
          <p:cNvPr id="4" name="Segnaposto contenuto 3">
            <a:extLst>
              <a:ext uri="{FF2B5EF4-FFF2-40B4-BE49-F238E27FC236}">
                <a16:creationId xmlns:a16="http://schemas.microsoft.com/office/drawing/2014/main" id="{239AA212-3A9E-4BB0-A96F-54B827E992EF}"/>
              </a:ext>
            </a:extLst>
          </p:cNvPr>
          <p:cNvSpPr>
            <a:spLocks noGrp="1"/>
          </p:cNvSpPr>
          <p:nvPr>
            <p:ph sz="half" idx="2"/>
          </p:nvPr>
        </p:nvSpPr>
        <p:spPr>
          <a:xfrm>
            <a:off x="238539" y="1623971"/>
            <a:ext cx="6011185" cy="4786841"/>
          </a:xfrm>
        </p:spPr>
        <p:txBody>
          <a:bodyPr vert="horz" lIns="91440" tIns="45720" rIns="91440" bIns="45720" rtlCol="0" anchor="ctr">
            <a:noAutofit/>
          </a:bodyPr>
          <a:lstStyle/>
          <a:p>
            <a:pPr marL="0" indent="0" algn="just">
              <a:lnSpc>
                <a:spcPct val="90000"/>
              </a:lnSpc>
              <a:buNone/>
            </a:pPr>
            <a:r>
              <a:rPr lang="it-IT" sz="2200" dirty="0">
                <a:effectLst/>
              </a:rPr>
              <a:t>«Chi crede «donchisciottescamente» nella giustizia non </a:t>
            </a:r>
            <a:r>
              <a:rPr lang="it-IT" sz="2200" dirty="0" err="1">
                <a:effectLst/>
              </a:rPr>
              <a:t>puo</a:t>
            </a:r>
            <a:r>
              <a:rPr lang="it-IT" sz="2200" dirty="0">
                <a:effectLst/>
              </a:rPr>
              <a:t>̀ che essere un’inguaribile ottimista» (</a:t>
            </a:r>
            <a:r>
              <a:rPr lang="it-IT" sz="2200" i="1" dirty="0">
                <a:effectLst/>
              </a:rPr>
              <a:t>Eros </a:t>
            </a:r>
            <a:r>
              <a:rPr lang="it-IT" sz="2200" dirty="0">
                <a:effectLst/>
              </a:rPr>
              <a:t>alato, p. 274).  «Contro il pessimismo dell’intelletto, il picaro e folle Don Chisciotte oppone l’ottimismo del sentimento, proprio di chi sente che, malgrado l’infinita vanità del tutto, finché non si cessa di credere nella giustizia e ascoltare la voce della coscienza, si </a:t>
            </a:r>
            <a:r>
              <a:rPr lang="it-IT" sz="2200" dirty="0" err="1">
                <a:effectLst/>
              </a:rPr>
              <a:t>puo</a:t>
            </a:r>
            <a:r>
              <a:rPr lang="it-IT" sz="2200" dirty="0">
                <a:effectLst/>
              </a:rPr>
              <a:t>̀ sperare in un mondo migliore. Non importa se </a:t>
            </a:r>
            <a:r>
              <a:rPr lang="it-IT" sz="2200" i="1" dirty="0">
                <a:effectLst/>
              </a:rPr>
              <a:t>qui </a:t>
            </a:r>
            <a:r>
              <a:rPr lang="it-IT" sz="2200" dirty="0">
                <a:effectLst/>
              </a:rPr>
              <a:t>o </a:t>
            </a:r>
            <a:r>
              <a:rPr lang="it-IT" sz="2200" i="1" dirty="0">
                <a:effectLst/>
              </a:rPr>
              <a:t>altrove</a:t>
            </a:r>
            <a:r>
              <a:rPr lang="it-IT" sz="2200" dirty="0">
                <a:effectLst/>
              </a:rPr>
              <a:t>, l’importante è tenere accesa la fiammella della speranza, che arde in tutti quei cuori capaci di nobili slanci d’animo, cuori donchisciotteschi» (</a:t>
            </a:r>
            <a:r>
              <a:rPr lang="it-IT" sz="2200" i="1" dirty="0">
                <a:effectLst/>
              </a:rPr>
              <a:t>Eros </a:t>
            </a:r>
            <a:r>
              <a:rPr lang="it-IT" sz="2200" dirty="0">
                <a:effectLst/>
              </a:rPr>
              <a:t>alato, p. 275). </a:t>
            </a:r>
          </a:p>
        </p:txBody>
      </p:sp>
    </p:spTree>
    <p:extLst>
      <p:ext uri="{BB962C8B-B14F-4D97-AF65-F5344CB8AC3E}">
        <p14:creationId xmlns:p14="http://schemas.microsoft.com/office/powerpoint/2010/main" val="80308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6" name="Segnaposto contenuto 5" descr="Immagine che contiene edificio, cavallo, esterni, tirando&#10;&#10;Descrizione generata automaticamente">
            <a:extLst>
              <a:ext uri="{FF2B5EF4-FFF2-40B4-BE49-F238E27FC236}">
                <a16:creationId xmlns:a16="http://schemas.microsoft.com/office/drawing/2014/main" id="{89F25E42-6C12-4508-ACA2-1A50DF3ED18B}"/>
              </a:ext>
            </a:extLst>
          </p:cNvPr>
          <p:cNvPicPr>
            <a:picLocks noGrp="1" noChangeAspect="1"/>
          </p:cNvPicPr>
          <p:nvPr>
            <p:ph sz="half" idx="2"/>
          </p:nvPr>
        </p:nvPicPr>
        <p:blipFill rotWithShape="1">
          <a:blip r:embed="rId2">
            <a:duotone>
              <a:schemeClr val="accent1">
                <a:shade val="45000"/>
                <a:satMod val="135000"/>
              </a:schemeClr>
              <a:prstClr val="white"/>
            </a:duotone>
          </a:blip>
          <a:srcRect t="13785" r="1" b="1819"/>
          <a:stretch/>
        </p:blipFill>
        <p:spPr>
          <a:xfrm>
            <a:off x="6108700" y="-1"/>
            <a:ext cx="6094450" cy="6858001"/>
          </a:xfrm>
          <a:prstGeom prst="rect">
            <a:avLst/>
          </a:prstGeom>
        </p:spPr>
      </p:pic>
      <p:sp>
        <p:nvSpPr>
          <p:cNvPr id="13" name="Freeform 16">
            <a:extLst>
              <a:ext uri="{FF2B5EF4-FFF2-40B4-BE49-F238E27FC236}">
                <a16:creationId xmlns:a16="http://schemas.microsoft.com/office/drawing/2014/main" id="{3994EE40-F54F-48E5-826B-B45158209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DA4E363-BEA0-4F60-93E3-000606D5978F}"/>
              </a:ext>
            </a:extLst>
          </p:cNvPr>
          <p:cNvSpPr>
            <a:spLocks noGrp="1"/>
          </p:cNvSpPr>
          <p:nvPr>
            <p:ph type="title"/>
          </p:nvPr>
        </p:nvSpPr>
        <p:spPr>
          <a:xfrm>
            <a:off x="326003" y="447188"/>
            <a:ext cx="5693133" cy="928388"/>
          </a:xfrm>
        </p:spPr>
        <p:txBody>
          <a:bodyPr vert="horz" lIns="91440" tIns="45720" rIns="91440" bIns="45720" rtlCol="0" anchor="b">
            <a:normAutofit/>
          </a:bodyPr>
          <a:lstStyle/>
          <a:p>
            <a:pPr algn="ctr"/>
            <a:r>
              <a:rPr lang="it-IT" dirty="0"/>
              <a:t>Vietato arrendersi</a:t>
            </a:r>
          </a:p>
        </p:txBody>
      </p:sp>
      <p:sp>
        <p:nvSpPr>
          <p:cNvPr id="3" name="Segnaposto contenuto 2">
            <a:extLst>
              <a:ext uri="{FF2B5EF4-FFF2-40B4-BE49-F238E27FC236}">
                <a16:creationId xmlns:a16="http://schemas.microsoft.com/office/drawing/2014/main" id="{899494E7-FE86-4828-B1A8-ED642393A294}"/>
              </a:ext>
            </a:extLst>
          </p:cNvPr>
          <p:cNvSpPr>
            <a:spLocks noGrp="1"/>
          </p:cNvSpPr>
          <p:nvPr>
            <p:ph sz="half" idx="1"/>
          </p:nvPr>
        </p:nvSpPr>
        <p:spPr>
          <a:xfrm>
            <a:off x="326003" y="2185988"/>
            <a:ext cx="5693134" cy="4224824"/>
          </a:xfrm>
        </p:spPr>
        <p:txBody>
          <a:bodyPr vert="horz" lIns="91440" tIns="45720" rIns="91440" bIns="45720" rtlCol="0" anchor="ctr">
            <a:noAutofit/>
          </a:bodyPr>
          <a:lstStyle/>
          <a:p>
            <a:pPr marL="0" indent="0" algn="just">
              <a:buNone/>
            </a:pPr>
            <a:r>
              <a:rPr lang="it-IT" sz="2000" dirty="0">
                <a:effectLst/>
              </a:rPr>
              <a:t>Scrive Unamuno: «[...] Don Chisciotte non s’arrende, </a:t>
            </a:r>
            <a:r>
              <a:rPr lang="it-IT" sz="2000" dirty="0" err="1">
                <a:effectLst/>
              </a:rPr>
              <a:t>poiche</a:t>
            </a:r>
            <a:r>
              <a:rPr lang="it-IT" sz="2000" dirty="0">
                <a:effectLst/>
              </a:rPr>
              <a:t>́ non è pessimista, e lotta. Non è pessimista, giacché il pessimismo è figlio della vanità, appartiene alla moda, puro </a:t>
            </a:r>
            <a:r>
              <a:rPr lang="it-IT" sz="2000" i="1" dirty="0">
                <a:effectLst/>
              </a:rPr>
              <a:t>snobismo</a:t>
            </a:r>
            <a:r>
              <a:rPr lang="it-IT" sz="2000" dirty="0">
                <a:effectLst/>
              </a:rPr>
              <a:t>, e Don Chisciotte non è vano né vanitoso, non è un moderno e non appartiene ad alcuna forma di </a:t>
            </a:r>
            <a:r>
              <a:rPr lang="it-IT" sz="2000" dirty="0" err="1">
                <a:effectLst/>
              </a:rPr>
              <a:t>modernita</a:t>
            </a:r>
            <a:r>
              <a:rPr lang="it-IT" sz="2000" dirty="0">
                <a:effectLst/>
              </a:rPr>
              <a:t>̀ – e men che meno modernista –, e non sa cosa significhi essere </a:t>
            </a:r>
            <a:r>
              <a:rPr lang="it-IT" sz="2000" i="1" dirty="0">
                <a:effectLst/>
              </a:rPr>
              <a:t>snob</a:t>
            </a:r>
            <a:r>
              <a:rPr lang="it-IT" sz="2000" dirty="0">
                <a:effectLst/>
              </a:rPr>
              <a:t>, a meno non glielo traducano in un castigliano del seicento» (</a:t>
            </a:r>
            <a:r>
              <a:rPr lang="it-IT" sz="2000" i="1" dirty="0">
                <a:effectLst/>
              </a:rPr>
              <a:t>Del sentimento tragico</a:t>
            </a:r>
            <a:r>
              <a:rPr lang="it-IT" sz="2000" dirty="0">
                <a:effectLst/>
              </a:rPr>
              <a:t>, pp. 305-306).</a:t>
            </a:r>
          </a:p>
          <a:p>
            <a:pPr marL="0" indent="0" algn="just"/>
            <a:endParaRPr lang="it-IT" sz="2000" dirty="0"/>
          </a:p>
        </p:txBody>
      </p:sp>
    </p:spTree>
    <p:extLst>
      <p:ext uri="{BB962C8B-B14F-4D97-AF65-F5344CB8AC3E}">
        <p14:creationId xmlns:p14="http://schemas.microsoft.com/office/powerpoint/2010/main" val="1367783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B26B4D22-E7D7-4C90-89A8-3E7F2FC1BA70}"/>
              </a:ext>
            </a:extLst>
          </p:cNvPr>
          <p:cNvSpPr>
            <a:spLocks noGrp="1"/>
          </p:cNvSpPr>
          <p:nvPr>
            <p:ph type="title"/>
          </p:nvPr>
        </p:nvSpPr>
        <p:spPr>
          <a:xfrm>
            <a:off x="810000" y="222637"/>
            <a:ext cx="10571998" cy="1502796"/>
          </a:xfrm>
        </p:spPr>
        <p:txBody>
          <a:bodyPr vert="horz" lIns="91440" tIns="45720" rIns="91440" bIns="45720" rtlCol="0" anchor="b">
            <a:normAutofit/>
          </a:bodyPr>
          <a:lstStyle/>
          <a:p>
            <a:pPr algn="ctr"/>
            <a:r>
              <a:rPr lang="it-IT" dirty="0"/>
              <a:t>Del sentimento tragico, ovvero, della contraddizione</a:t>
            </a:r>
          </a:p>
        </p:txBody>
      </p:sp>
      <p:pic>
        <p:nvPicPr>
          <p:cNvPr id="6" name="Segnaposto contenuto 5">
            <a:extLst>
              <a:ext uri="{FF2B5EF4-FFF2-40B4-BE49-F238E27FC236}">
                <a16:creationId xmlns:a16="http://schemas.microsoft.com/office/drawing/2014/main" id="{22ABD860-B0F9-43C9-82E7-3106E9D3C538}"/>
              </a:ext>
            </a:extLst>
          </p:cNvPr>
          <p:cNvPicPr>
            <a:picLocks noGrp="1" noChangeAspect="1"/>
          </p:cNvPicPr>
          <p:nvPr>
            <p:ph sz="half" idx="1"/>
          </p:nvPr>
        </p:nvPicPr>
        <p:blipFill rotWithShape="1">
          <a:blip r:embed="rId2"/>
          <a:srcRect l="7979" r="11736" b="1"/>
          <a:stretch/>
        </p:blipFill>
        <p:spPr>
          <a:xfrm>
            <a:off x="960438" y="2413000"/>
            <a:ext cx="2913062" cy="3628362"/>
          </a:xfrm>
          <a:prstGeom prst="roundRect">
            <a:avLst>
              <a:gd name="adj" fmla="val 3876"/>
            </a:avLst>
          </a:prstGeom>
          <a:ln>
            <a:solidFill>
              <a:schemeClr val="accent1"/>
            </a:solidFill>
          </a:ln>
          <a:effectLst/>
        </p:spPr>
      </p:pic>
      <p:sp>
        <p:nvSpPr>
          <p:cNvPr id="4" name="Segnaposto contenuto 3">
            <a:extLst>
              <a:ext uri="{FF2B5EF4-FFF2-40B4-BE49-F238E27FC236}">
                <a16:creationId xmlns:a16="http://schemas.microsoft.com/office/drawing/2014/main" id="{BF8E8A5A-3F82-4701-8C36-1988340653CF}"/>
              </a:ext>
            </a:extLst>
          </p:cNvPr>
          <p:cNvSpPr>
            <a:spLocks noGrp="1"/>
          </p:cNvSpPr>
          <p:nvPr>
            <p:ph sz="half" idx="2"/>
          </p:nvPr>
        </p:nvSpPr>
        <p:spPr>
          <a:xfrm>
            <a:off x="4715122" y="2413000"/>
            <a:ext cx="6666875" cy="3632200"/>
          </a:xfrm>
        </p:spPr>
        <p:txBody>
          <a:bodyPr vert="horz" lIns="91440" tIns="45720" rIns="91440" bIns="45720" rtlCol="0" anchor="ctr">
            <a:noAutofit/>
          </a:bodyPr>
          <a:lstStyle/>
          <a:p>
            <a:pPr marL="0" indent="0" algn="just">
              <a:buNone/>
            </a:pP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«Qualcuno potrà vedere un fondo di contraddizione in tutto quello che dico, anelando a volte a una vita imperturbabile e altre dicendo che questa vita non ha il valore che le viene conferito. Contraddizione? Certo! Quella tra il mio cuore, che dice sì, e la mia testa, che dice no. Contraddizione, naturalmente! Dal momento che viviamo solo di contraddizioni e per esse; poiché la vita è una tragedia e la tragedia è una lotta perpetua, senza vittoria né speranza di vincere la vita è una contraddizione»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Del sentimento tragico</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p. 57).</a:t>
            </a:r>
            <a:endParaRPr lang="en-US" sz="2000" dirty="0"/>
          </a:p>
        </p:txBody>
      </p:sp>
    </p:spTree>
    <p:extLst>
      <p:ext uri="{BB962C8B-B14F-4D97-AF65-F5344CB8AC3E}">
        <p14:creationId xmlns:p14="http://schemas.microsoft.com/office/powerpoint/2010/main" val="3969962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53576798-7F98-4C7F-B6C7-6D41B5A7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7A7904D7-06C4-4865-85BB-D2F1B340422B}"/>
              </a:ext>
            </a:extLst>
          </p:cNvPr>
          <p:cNvSpPr>
            <a:spLocks noGrp="1"/>
          </p:cNvSpPr>
          <p:nvPr>
            <p:ph type="title"/>
          </p:nvPr>
        </p:nvSpPr>
        <p:spPr>
          <a:xfrm>
            <a:off x="810000" y="447188"/>
            <a:ext cx="10571998" cy="970450"/>
          </a:xfrm>
        </p:spPr>
        <p:txBody>
          <a:bodyPr vert="horz" lIns="91440" tIns="45720" rIns="91440" bIns="45720" rtlCol="0" anchor="b">
            <a:normAutofit/>
          </a:bodyPr>
          <a:lstStyle/>
          <a:p>
            <a:pPr algn="ctr"/>
            <a:r>
              <a:rPr lang="it-IT" dirty="0"/>
              <a:t>Contraddico dunque sono</a:t>
            </a:r>
            <a:endParaRPr lang="en-US" dirty="0"/>
          </a:p>
        </p:txBody>
      </p:sp>
      <p:sp>
        <p:nvSpPr>
          <p:cNvPr id="3" name="Segnaposto contenuto 2">
            <a:extLst>
              <a:ext uri="{FF2B5EF4-FFF2-40B4-BE49-F238E27FC236}">
                <a16:creationId xmlns:a16="http://schemas.microsoft.com/office/drawing/2014/main" id="{D62E2662-D3EC-4B22-B9AF-E33DAFB74101}"/>
              </a:ext>
            </a:extLst>
          </p:cNvPr>
          <p:cNvSpPr>
            <a:spLocks noGrp="1"/>
          </p:cNvSpPr>
          <p:nvPr>
            <p:ph sz="half" idx="1"/>
          </p:nvPr>
        </p:nvSpPr>
        <p:spPr>
          <a:xfrm>
            <a:off x="818713" y="2413000"/>
            <a:ext cx="7199220" cy="3632200"/>
          </a:xfrm>
        </p:spPr>
        <p:txBody>
          <a:bodyPr vert="horz" lIns="91440" tIns="45720" rIns="91440" bIns="45720" rtlCol="0" anchor="ctr">
            <a:noAutofit/>
          </a:bodyPr>
          <a:lstStyle/>
          <a:p>
            <a:pPr marL="0" indent="0" algn="just">
              <a:lnSpc>
                <a:spcPct val="90000"/>
              </a:lnSpc>
              <a:buNone/>
            </a:pP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«Secondo Unamuno non ha ragione Cartesio a ritenere che, siccome penso, allora esisto. Al contrario»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Eros alato</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p. 284), «[…] il punto di partenza non è che penso, ma che vivo, poiché vivono anche coloro che non pensano»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Del sentimento tragico</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p. 75). Cosa vuole dirci Unamuno? Credo questo: «Vivere è contraddirsi […] dobbiamo non solo imparare ad accogliere le nostre contraddizioni, ma addirittura nutrirci di esse, coltivarle affinché ci aiutino a fiorire come persone. Più che il cartesiano detto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cogito ergo sum</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si confà di più a noi esseri umani quest’altro: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contraddico ergo sum</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Il pensiero sarebbe improduttivo se non ci fossero le contraddizioni»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Eros alato</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p. 282).</a:t>
            </a:r>
            <a:endParaRPr lang="en-US" sz="2000" dirty="0"/>
          </a:p>
        </p:txBody>
      </p:sp>
      <p:pic>
        <p:nvPicPr>
          <p:cNvPr id="6" name="Segnaposto contenuto 5">
            <a:extLst>
              <a:ext uri="{FF2B5EF4-FFF2-40B4-BE49-F238E27FC236}">
                <a16:creationId xmlns:a16="http://schemas.microsoft.com/office/drawing/2014/main" id="{8EC98EBD-A6F3-4366-AC0F-AE28D3896E84}"/>
              </a:ext>
            </a:extLst>
          </p:cNvPr>
          <p:cNvPicPr>
            <a:picLocks noGrp="1" noChangeAspect="1"/>
          </p:cNvPicPr>
          <p:nvPr>
            <p:ph sz="half" idx="2"/>
          </p:nvPr>
        </p:nvPicPr>
        <p:blipFill>
          <a:blip r:embed="rId2"/>
          <a:stretch>
            <a:fillRect/>
          </a:stretch>
        </p:blipFill>
        <p:spPr>
          <a:xfrm>
            <a:off x="8608014" y="2413000"/>
            <a:ext cx="2629309" cy="3716338"/>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511382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13" name="Rectangle 12">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contenuto 5" descr="Immagine che contiene natura, cielo notturno&#10;&#10;Descrizione generata automaticamente">
            <a:extLst>
              <a:ext uri="{FF2B5EF4-FFF2-40B4-BE49-F238E27FC236}">
                <a16:creationId xmlns:a16="http://schemas.microsoft.com/office/drawing/2014/main" id="{98ED1AAE-BBDD-4184-AC09-4988CB1F3428}"/>
              </a:ext>
            </a:extLst>
          </p:cNvPr>
          <p:cNvPicPr>
            <a:picLocks noGrp="1" noChangeAspect="1"/>
          </p:cNvPicPr>
          <p:nvPr>
            <p:ph sz="half" idx="1"/>
          </p:nvPr>
        </p:nvPicPr>
        <p:blipFill rotWithShape="1">
          <a:blip r:embed="rId2">
            <a:alphaModFix amt="40000"/>
          </a:blip>
          <a:srcRect t="15730"/>
          <a:stretch/>
        </p:blipFill>
        <p:spPr>
          <a:xfrm>
            <a:off x="20" y="10"/>
            <a:ext cx="12191980" cy="6857990"/>
          </a:xfrm>
          <a:prstGeom prst="rect">
            <a:avLst/>
          </a:prstGeom>
        </p:spPr>
      </p:pic>
      <p:sp>
        <p:nvSpPr>
          <p:cNvPr id="2" name="Titolo 1">
            <a:extLst>
              <a:ext uri="{FF2B5EF4-FFF2-40B4-BE49-F238E27FC236}">
                <a16:creationId xmlns:a16="http://schemas.microsoft.com/office/drawing/2014/main" id="{C9CDB043-87D5-4728-B8B5-002D850F2C7B}"/>
              </a:ext>
            </a:extLst>
          </p:cNvPr>
          <p:cNvSpPr>
            <a:spLocks noGrp="1"/>
          </p:cNvSpPr>
          <p:nvPr>
            <p:ph type="title"/>
          </p:nvPr>
        </p:nvSpPr>
        <p:spPr>
          <a:xfrm>
            <a:off x="810000" y="447188"/>
            <a:ext cx="10571998" cy="970450"/>
          </a:xfrm>
        </p:spPr>
        <p:txBody>
          <a:bodyPr vert="horz" lIns="91440" tIns="45720" rIns="91440" bIns="45720" rtlCol="0" anchor="b">
            <a:normAutofit/>
          </a:bodyPr>
          <a:lstStyle/>
          <a:p>
            <a:pPr algn="ctr"/>
            <a:r>
              <a:rPr lang="it-IT" dirty="0"/>
              <a:t>Under the </a:t>
            </a:r>
            <a:r>
              <a:rPr lang="it-IT" dirty="0" err="1"/>
              <a:t>Milky</a:t>
            </a:r>
            <a:r>
              <a:rPr lang="it-IT" dirty="0"/>
              <a:t> Way</a:t>
            </a:r>
            <a:endParaRPr lang="en-US" dirty="0"/>
          </a:p>
        </p:txBody>
      </p:sp>
      <p:sp>
        <p:nvSpPr>
          <p:cNvPr id="4" name="Segnaposto contenuto 3">
            <a:extLst>
              <a:ext uri="{FF2B5EF4-FFF2-40B4-BE49-F238E27FC236}">
                <a16:creationId xmlns:a16="http://schemas.microsoft.com/office/drawing/2014/main" id="{49814527-B5AD-471E-AA87-FF66F91136C2}"/>
              </a:ext>
            </a:extLst>
          </p:cNvPr>
          <p:cNvSpPr>
            <a:spLocks noGrp="1"/>
          </p:cNvSpPr>
          <p:nvPr>
            <p:ph sz="half" idx="2"/>
          </p:nvPr>
        </p:nvSpPr>
        <p:spPr>
          <a:xfrm>
            <a:off x="318053" y="1864816"/>
            <a:ext cx="11553244" cy="4712585"/>
          </a:xfrm>
        </p:spPr>
        <p:txBody>
          <a:bodyPr vert="horz" lIns="91440" tIns="45720" rIns="91440" bIns="45720" rtlCol="0" anchor="ctr">
            <a:noAutofit/>
          </a:bodyPr>
          <a:lstStyle/>
          <a:p>
            <a:pPr marL="0" indent="0" algn="just">
              <a:buNone/>
            </a:pPr>
            <a:r>
              <a:rPr lang="it-IT" sz="2200" dirty="0">
                <a:effectLst/>
                <a:latin typeface="Century Gothic" panose="020B0502020202020204" pitchFamily="34" charset="0"/>
                <a:ea typeface="Times New Roman" panose="02020603050405020304" pitchFamily="18" charset="0"/>
                <a:cs typeface="Times New Roman" panose="02020603050405020304" pitchFamily="18" charset="0"/>
              </a:rPr>
              <a:t>«Il fine dell’uomo è fare scienza, catalogare l’Universo per restituirlo a Dio in ordine» (</a:t>
            </a:r>
            <a:r>
              <a:rPr lang="it-IT" sz="2200" i="1" dirty="0">
                <a:effectLst/>
                <a:latin typeface="Century Gothic" panose="020B0502020202020204" pitchFamily="34" charset="0"/>
                <a:ea typeface="Times New Roman" panose="02020603050405020304" pitchFamily="18" charset="0"/>
                <a:cs typeface="Times New Roman" panose="02020603050405020304" pitchFamily="18" charset="0"/>
              </a:rPr>
              <a:t>Del sentimento tragico</a:t>
            </a:r>
            <a:r>
              <a:rPr lang="it-IT" sz="2200" dirty="0">
                <a:effectLst/>
                <a:latin typeface="Century Gothic" panose="020B0502020202020204" pitchFamily="34" charset="0"/>
                <a:ea typeface="Times New Roman" panose="02020603050405020304" pitchFamily="18" charset="0"/>
                <a:cs typeface="Times New Roman" panose="02020603050405020304" pitchFamily="18" charset="0"/>
              </a:rPr>
              <a:t>, p. 292). Come decifrare queste parole di Unamuno? A tal riguardo, affermo che: «Niente è fine o motivo a sé, ma tutto ha un fine più o meno nobile, più o meno elevato, magari anche incomprensibile. Per me questo fine o motivo supremo è Dio, per altri può essere il Caso, per altri ancora il Fato. Qualunque esso sia, di sicuro sappiamo che un qualche fine, un qualche motivo non solo esiste, ma costituisce il coronamento delle nostre esistenze» (</a:t>
            </a:r>
            <a:r>
              <a:rPr lang="it-IT" sz="2200" i="1" dirty="0">
                <a:effectLst/>
                <a:latin typeface="Century Gothic" panose="020B0502020202020204" pitchFamily="34" charset="0"/>
                <a:ea typeface="Times New Roman" panose="02020603050405020304" pitchFamily="18" charset="0"/>
                <a:cs typeface="Times New Roman" panose="02020603050405020304" pitchFamily="18" charset="0"/>
              </a:rPr>
              <a:t>Eros alato</a:t>
            </a:r>
            <a:r>
              <a:rPr lang="it-IT" sz="2200" dirty="0">
                <a:effectLst/>
                <a:latin typeface="Century Gothic" panose="020B0502020202020204" pitchFamily="34" charset="0"/>
                <a:ea typeface="Times New Roman" panose="02020603050405020304" pitchFamily="18" charset="0"/>
                <a:cs typeface="Times New Roman" panose="02020603050405020304" pitchFamily="18" charset="0"/>
              </a:rPr>
              <a:t>, p. 284). «Vivere non è pensare. A questo proposito, troppo pensiero uccide la vita. Come mai? Forse perché pensare tanto significa vivere poco e addirittura avvelenarsi con il pensiero di dover morire. L’ideale sarebbe un pensiero vivente, che non distingua fra pensiero e vita; un pensiero che si faccia carico dell’insanabile contraddizione dell’essere uomini, ovvero creature finite che aspirano all’infinito. Proprio per questo: contraddico dunque sono» (</a:t>
            </a:r>
            <a:r>
              <a:rPr lang="it-IT" sz="2200" i="1" dirty="0">
                <a:effectLst/>
                <a:latin typeface="Century Gothic" panose="020B0502020202020204" pitchFamily="34" charset="0"/>
                <a:ea typeface="Times New Roman" panose="02020603050405020304" pitchFamily="18" charset="0"/>
                <a:cs typeface="Times New Roman" panose="02020603050405020304" pitchFamily="18" charset="0"/>
              </a:rPr>
              <a:t>Eros alato</a:t>
            </a:r>
            <a:r>
              <a:rPr lang="it-IT" sz="2200" dirty="0">
                <a:effectLst/>
                <a:latin typeface="Century Gothic" panose="020B0502020202020204" pitchFamily="34" charset="0"/>
                <a:ea typeface="Times New Roman" panose="02020603050405020304" pitchFamily="18" charset="0"/>
                <a:cs typeface="Times New Roman" panose="02020603050405020304" pitchFamily="18" charset="0"/>
              </a:rPr>
              <a:t>, pp. 284-285).</a:t>
            </a:r>
            <a:endParaRPr lang="en-US" sz="2200" dirty="0"/>
          </a:p>
        </p:txBody>
      </p:sp>
    </p:spTree>
    <p:extLst>
      <p:ext uri="{BB962C8B-B14F-4D97-AF65-F5344CB8AC3E}">
        <p14:creationId xmlns:p14="http://schemas.microsoft.com/office/powerpoint/2010/main" val="3961544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31" name="Rectangle 12">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contenuto 5" descr="Immagine che contiene acqua, esterni, onda, natura&#10;&#10;Descrizione generata automaticamente">
            <a:extLst>
              <a:ext uri="{FF2B5EF4-FFF2-40B4-BE49-F238E27FC236}">
                <a16:creationId xmlns:a16="http://schemas.microsoft.com/office/drawing/2014/main" id="{E42FA095-D030-4AE9-B309-1610642FD094}"/>
              </a:ext>
            </a:extLst>
          </p:cNvPr>
          <p:cNvPicPr>
            <a:picLocks noGrp="1" noChangeAspect="1"/>
          </p:cNvPicPr>
          <p:nvPr>
            <p:ph sz="half" idx="2"/>
          </p:nvPr>
        </p:nvPicPr>
        <p:blipFill rotWithShape="1">
          <a:blip r:embed="rId2">
            <a:alphaModFix amt="40000"/>
          </a:blip>
          <a:srcRect/>
          <a:stretch/>
        </p:blipFill>
        <p:spPr>
          <a:xfrm>
            <a:off x="20" y="10"/>
            <a:ext cx="12191980" cy="6857990"/>
          </a:xfrm>
          <a:prstGeom prst="rect">
            <a:avLst/>
          </a:prstGeom>
        </p:spPr>
      </p:pic>
      <p:sp>
        <p:nvSpPr>
          <p:cNvPr id="2" name="Titolo 1">
            <a:extLst>
              <a:ext uri="{FF2B5EF4-FFF2-40B4-BE49-F238E27FC236}">
                <a16:creationId xmlns:a16="http://schemas.microsoft.com/office/drawing/2014/main" id="{2350D4D3-4435-428D-AAA4-20DB4F7ECE35}"/>
              </a:ext>
            </a:extLst>
          </p:cNvPr>
          <p:cNvSpPr>
            <a:spLocks noGrp="1"/>
          </p:cNvSpPr>
          <p:nvPr>
            <p:ph type="title"/>
          </p:nvPr>
        </p:nvSpPr>
        <p:spPr>
          <a:xfrm>
            <a:off x="810000" y="326003"/>
            <a:ext cx="10571998" cy="826936"/>
          </a:xfrm>
        </p:spPr>
        <p:txBody>
          <a:bodyPr vert="horz" lIns="91440" tIns="45720" rIns="91440" bIns="45720" rtlCol="0" anchor="b">
            <a:normAutofit/>
          </a:bodyPr>
          <a:lstStyle/>
          <a:p>
            <a:pPr algn="ctr"/>
            <a:r>
              <a:rPr lang="it-IT" dirty="0"/>
              <a:t>Esisto dunque soffro</a:t>
            </a:r>
          </a:p>
        </p:txBody>
      </p:sp>
      <p:sp>
        <p:nvSpPr>
          <p:cNvPr id="3" name="Segnaposto contenuto 2">
            <a:extLst>
              <a:ext uri="{FF2B5EF4-FFF2-40B4-BE49-F238E27FC236}">
                <a16:creationId xmlns:a16="http://schemas.microsoft.com/office/drawing/2014/main" id="{0C648167-3026-4985-BE8F-99AA4EA18B6A}"/>
              </a:ext>
            </a:extLst>
          </p:cNvPr>
          <p:cNvSpPr>
            <a:spLocks noGrp="1"/>
          </p:cNvSpPr>
          <p:nvPr>
            <p:ph sz="half" idx="1"/>
          </p:nvPr>
        </p:nvSpPr>
        <p:spPr>
          <a:xfrm>
            <a:off x="818712" y="1478932"/>
            <a:ext cx="10554574" cy="4818501"/>
          </a:xfrm>
        </p:spPr>
        <p:txBody>
          <a:bodyPr vert="horz" lIns="91440" tIns="45720" rIns="91440" bIns="45720" rtlCol="0" anchor="ctr">
            <a:noAutofit/>
          </a:bodyPr>
          <a:lstStyle/>
          <a:p>
            <a:pPr marL="0" indent="0" algn="just">
              <a:buNone/>
            </a:pPr>
            <a:r>
              <a:rPr lang="it-IT" sz="2400" dirty="0">
                <a:effectLst/>
              </a:rPr>
              <a:t>«Ciò che vi è di male nel dolore si cura con un dolore maggiore, con un dolore più nobile. Non bisogna prendere oppio, ma versare sale e aceto sulla ferita dell’anima, poiché quando ti addormenti e non senti più il dolore, vuol dire che non esisti» (</a:t>
            </a:r>
            <a:r>
              <a:rPr lang="it-IT" sz="2400" i="1" dirty="0">
                <a:effectLst/>
              </a:rPr>
              <a:t>Del sentimento tragico</a:t>
            </a:r>
            <a:r>
              <a:rPr lang="it-IT" sz="2400" dirty="0">
                <a:effectLst/>
              </a:rPr>
              <a:t>, p. 272). «Esisto dunque soffro, altro che il cartesiano «</a:t>
            </a:r>
            <a:r>
              <a:rPr lang="it-IT" sz="2400" i="1" dirty="0">
                <a:effectLst/>
              </a:rPr>
              <a:t>cogito ergo sum</a:t>
            </a:r>
            <a:r>
              <a:rPr lang="it-IT" sz="2400" dirty="0">
                <a:effectLst/>
              </a:rPr>
              <a:t>». Più bruciante si avverte il dolore e più intensamente si riesce a vivere. Per questo la vita è una tragedia sotto forma di commedia. Già, perché, pur nella sua implicita tragicità, la vita conserva una nota farsesca. Eppure, bisogna prendere coscienza del dolore, della </a:t>
            </a:r>
            <a:r>
              <a:rPr lang="it-IT" sz="2400" i="1" dirty="0">
                <a:effectLst/>
              </a:rPr>
              <a:t>realtà del dolore</a:t>
            </a:r>
            <a:r>
              <a:rPr lang="it-IT" sz="2400" dirty="0">
                <a:effectLst/>
              </a:rPr>
              <a:t>, per poter godere dei rari momenti di piacere di cui la nostra tragicomica parabola esistenziale è costellata. Il limite di Unamuno è forse quello di non vedere – o forse </a:t>
            </a:r>
            <a:r>
              <a:rPr lang="it-IT" sz="2400" i="1" dirty="0">
                <a:effectLst/>
              </a:rPr>
              <a:t>non voler vedere</a:t>
            </a:r>
            <a:r>
              <a:rPr lang="it-IT" sz="2400" dirty="0">
                <a:effectLst/>
              </a:rPr>
              <a:t> – l’interconnessione fra tragedia e commedia» (</a:t>
            </a:r>
            <a:r>
              <a:rPr lang="it-IT" sz="2400" i="1" dirty="0">
                <a:effectLst/>
              </a:rPr>
              <a:t>Eros alato</a:t>
            </a:r>
            <a:r>
              <a:rPr lang="it-IT" sz="2400" dirty="0">
                <a:effectLst/>
              </a:rPr>
              <a:t>, pp. 287-288).</a:t>
            </a:r>
            <a:endParaRPr lang="it-IT" sz="2400" dirty="0"/>
          </a:p>
        </p:txBody>
      </p:sp>
    </p:spTree>
    <p:extLst>
      <p:ext uri="{BB962C8B-B14F-4D97-AF65-F5344CB8AC3E}">
        <p14:creationId xmlns:p14="http://schemas.microsoft.com/office/powerpoint/2010/main" val="299838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E446B7E6-8568-417F-959E-DB3D1E7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6" name="Segnaposto contenuto 5" descr="Immagine che contiene esterni, terra, pietra&#10;&#10;Descrizione generata automaticamente">
            <a:extLst>
              <a:ext uri="{FF2B5EF4-FFF2-40B4-BE49-F238E27FC236}">
                <a16:creationId xmlns:a16="http://schemas.microsoft.com/office/drawing/2014/main" id="{25E36994-7654-49CB-AA89-51FD60E4D1F5}"/>
              </a:ext>
            </a:extLst>
          </p:cNvPr>
          <p:cNvPicPr>
            <a:picLocks noGrp="1" noChangeAspect="1"/>
          </p:cNvPicPr>
          <p:nvPr>
            <p:ph sz="half" idx="2"/>
          </p:nvPr>
        </p:nvPicPr>
        <p:blipFill rotWithShape="1">
          <a:blip r:embed="rId2"/>
          <a:srcRect l="9091" t="23391"/>
          <a:stretch/>
        </p:blipFill>
        <p:spPr>
          <a:xfrm>
            <a:off x="20" y="10"/>
            <a:ext cx="12191980" cy="6857989"/>
          </a:xfrm>
          <a:prstGeom prst="rect">
            <a:avLst/>
          </a:prstGeom>
        </p:spPr>
      </p:pic>
      <p:sp>
        <p:nvSpPr>
          <p:cNvPr id="13" name="Freeform 6">
            <a:extLst>
              <a:ext uri="{FF2B5EF4-FFF2-40B4-BE49-F238E27FC236}">
                <a16:creationId xmlns:a16="http://schemas.microsoft.com/office/drawing/2014/main" id="{9D1A3D83-39F0-4366-BB12-3C5732003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06897" y="29356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03E46BB2-171C-4AA1-A8D8-4F752C0C4554}"/>
              </a:ext>
            </a:extLst>
          </p:cNvPr>
          <p:cNvSpPr>
            <a:spLocks noGrp="1"/>
          </p:cNvSpPr>
          <p:nvPr>
            <p:ph type="title"/>
          </p:nvPr>
        </p:nvSpPr>
        <p:spPr>
          <a:xfrm>
            <a:off x="5573863" y="3108960"/>
            <a:ext cx="6050943" cy="2560320"/>
          </a:xfrm>
        </p:spPr>
        <p:txBody>
          <a:bodyPr vert="horz" lIns="91440" tIns="45720" rIns="91440" bIns="45720" rtlCol="0" anchor="b">
            <a:noAutofit/>
          </a:bodyPr>
          <a:lstStyle/>
          <a:p>
            <a:pPr algn="just"/>
            <a:r>
              <a:rPr lang="it-IT" sz="1800" dirty="0">
                <a:effectLst/>
                <a:latin typeface="Century Gothic" panose="020B0502020202020204" pitchFamily="34" charset="0"/>
                <a:ea typeface="Times New Roman" panose="02020603050405020304" pitchFamily="18" charset="0"/>
                <a:cs typeface="Times New Roman" panose="02020603050405020304" pitchFamily="18" charset="0"/>
              </a:rPr>
              <a:t>«Ciò che ammiriamo tanto nello spirito eroico è il vedere affrontate, che non vuol dire superate (da qui la disperata e disperante «lotta» che caratterizza il destino tragico di ognuno), situazioni estreme con coraggio e determinazione. L’eroe quotidiano – non quello astratto dei racconti epici – è un individuo piuttosto normale, nella media oserei dire, che nondimeno ha saputo tirare fuori il meglio di sé nei momenti peggiori» (</a:t>
            </a:r>
            <a:r>
              <a:rPr lang="it-IT" sz="1800" i="1" dirty="0">
                <a:effectLst/>
                <a:latin typeface="Century Gothic" panose="020B0502020202020204" pitchFamily="34" charset="0"/>
                <a:ea typeface="Times New Roman" panose="02020603050405020304" pitchFamily="18" charset="0"/>
                <a:cs typeface="Times New Roman" panose="02020603050405020304" pitchFamily="18" charset="0"/>
              </a:rPr>
              <a:t>Eros alato</a:t>
            </a:r>
            <a:r>
              <a:rPr lang="it-IT" sz="1800" dirty="0">
                <a:effectLst/>
                <a:latin typeface="Century Gothic" panose="020B0502020202020204" pitchFamily="34" charset="0"/>
                <a:ea typeface="Times New Roman" panose="02020603050405020304" pitchFamily="18" charset="0"/>
                <a:cs typeface="Times New Roman" panose="02020603050405020304" pitchFamily="18" charset="0"/>
              </a:rPr>
              <a:t>, p. 288).</a:t>
            </a:r>
            <a:endParaRPr lang="en-US" sz="1800" dirty="0"/>
          </a:p>
        </p:txBody>
      </p:sp>
    </p:spTree>
    <p:extLst>
      <p:ext uri="{BB962C8B-B14F-4D97-AF65-F5344CB8AC3E}">
        <p14:creationId xmlns:p14="http://schemas.microsoft.com/office/powerpoint/2010/main" val="2969569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4" name="Freeform 6">
            <a:extLst>
              <a:ext uri="{FF2B5EF4-FFF2-40B4-BE49-F238E27FC236}">
                <a16:creationId xmlns:a16="http://schemas.microsoft.com/office/drawing/2014/main" id="{53576798-7F98-4C7F-B6C7-6D41B5A7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F8611259-2E36-4FFC-A119-230D82893A31}"/>
              </a:ext>
            </a:extLst>
          </p:cNvPr>
          <p:cNvSpPr>
            <a:spLocks noGrp="1"/>
          </p:cNvSpPr>
          <p:nvPr>
            <p:ph type="title"/>
          </p:nvPr>
        </p:nvSpPr>
        <p:spPr>
          <a:xfrm>
            <a:off x="365760" y="447188"/>
            <a:ext cx="10711664" cy="970450"/>
          </a:xfrm>
        </p:spPr>
        <p:txBody>
          <a:bodyPr vert="horz" lIns="91440" tIns="45720" rIns="91440" bIns="45720" rtlCol="0" anchor="b">
            <a:normAutofit/>
          </a:bodyPr>
          <a:lstStyle/>
          <a:p>
            <a:pPr algn="ctr"/>
            <a:r>
              <a:rPr lang="it-IT" dirty="0"/>
              <a:t>Egoismo?</a:t>
            </a:r>
          </a:p>
        </p:txBody>
      </p:sp>
      <p:sp>
        <p:nvSpPr>
          <p:cNvPr id="3" name="Segnaposto contenuto 2">
            <a:extLst>
              <a:ext uri="{FF2B5EF4-FFF2-40B4-BE49-F238E27FC236}">
                <a16:creationId xmlns:a16="http://schemas.microsoft.com/office/drawing/2014/main" id="{AA8A3B06-C400-4620-8343-DEC1832E7AE9}"/>
              </a:ext>
            </a:extLst>
          </p:cNvPr>
          <p:cNvSpPr>
            <a:spLocks noGrp="1"/>
          </p:cNvSpPr>
          <p:nvPr>
            <p:ph sz="half" idx="1"/>
          </p:nvPr>
        </p:nvSpPr>
        <p:spPr>
          <a:xfrm>
            <a:off x="365760" y="2413000"/>
            <a:ext cx="4635610" cy="3632200"/>
          </a:xfrm>
        </p:spPr>
        <p:txBody>
          <a:bodyPr vert="horz" lIns="91440" tIns="45720" rIns="91440" bIns="45720" rtlCol="0" anchor="ctr">
            <a:noAutofit/>
          </a:bodyPr>
          <a:lstStyle/>
          <a:p>
            <a:pPr marL="0" indent="0" algn="just">
              <a:buNone/>
            </a:pPr>
            <a:r>
              <a:rPr lang="it-IT" dirty="0">
                <a:effectLst/>
              </a:rPr>
              <a:t>A proposito del tanto vituperato </a:t>
            </a:r>
            <a:r>
              <a:rPr lang="it-IT" i="1" dirty="0">
                <a:effectLst/>
              </a:rPr>
              <a:t>egoismo</a:t>
            </a:r>
            <a:r>
              <a:rPr lang="it-IT" dirty="0">
                <a:effectLst/>
              </a:rPr>
              <a:t>, Unamuno sembra avere le idee chiare… «Egoismo, dite? Non c’è niente di più universale dell’individuale, giacché quanto è di ognuno è di tutti gli uomini. Ogni singolo uomo vale più dell’umanità intera, e non serve sacrificare ognuno a tutti, se non in quanto tutti si sacrifichino per ognuno. Quello che chiamiamo egoismo è il principio di gravità psichica, il postulato essenziale» (</a:t>
            </a:r>
            <a:r>
              <a:rPr lang="it-IT" i="1" dirty="0">
                <a:effectLst/>
              </a:rPr>
              <a:t>Del sentimento tragico</a:t>
            </a:r>
            <a:r>
              <a:rPr lang="it-IT" dirty="0">
                <a:effectLst/>
              </a:rPr>
              <a:t>, p. 83).</a:t>
            </a:r>
            <a:endParaRPr lang="it-IT" dirty="0"/>
          </a:p>
        </p:txBody>
      </p:sp>
      <p:pic>
        <p:nvPicPr>
          <p:cNvPr id="6" name="Segnaposto contenuto 5">
            <a:extLst>
              <a:ext uri="{FF2B5EF4-FFF2-40B4-BE49-F238E27FC236}">
                <a16:creationId xmlns:a16="http://schemas.microsoft.com/office/drawing/2014/main" id="{FF68B8EB-55A2-404D-9346-0990B897F01D}"/>
              </a:ext>
            </a:extLst>
          </p:cNvPr>
          <p:cNvPicPr>
            <a:picLocks noGrp="1" noChangeAspect="1"/>
          </p:cNvPicPr>
          <p:nvPr>
            <p:ph sz="half" idx="2"/>
          </p:nvPr>
        </p:nvPicPr>
        <p:blipFill>
          <a:blip r:embed="rId2"/>
          <a:stretch>
            <a:fillRect/>
          </a:stretch>
        </p:blipFill>
        <p:spPr>
          <a:xfrm>
            <a:off x="5403626" y="2413000"/>
            <a:ext cx="5673798" cy="3716338"/>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912506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6" name="Segnaposto contenuto 5" descr="Immagine che contiene gara di atletica, sport&#10;&#10;Descrizione generata automaticamente">
            <a:extLst>
              <a:ext uri="{FF2B5EF4-FFF2-40B4-BE49-F238E27FC236}">
                <a16:creationId xmlns:a16="http://schemas.microsoft.com/office/drawing/2014/main" id="{933E7473-6380-4AB9-9DBA-7D5CDB815CFE}"/>
              </a:ext>
            </a:extLst>
          </p:cNvPr>
          <p:cNvPicPr>
            <a:picLocks noGrp="1" noChangeAspect="1"/>
          </p:cNvPicPr>
          <p:nvPr>
            <p:ph sz="half" idx="1"/>
          </p:nvPr>
        </p:nvPicPr>
        <p:blipFill rotWithShape="1">
          <a:blip r:embed="rId2"/>
          <a:srcRect t="23391" r="9091"/>
          <a:stretch/>
        </p:blipFill>
        <p:spPr>
          <a:xfrm>
            <a:off x="20" y="10"/>
            <a:ext cx="12191980" cy="6857989"/>
          </a:xfrm>
          <a:prstGeom prst="rect">
            <a:avLst/>
          </a:prstGeom>
        </p:spPr>
      </p:pic>
      <p:sp>
        <p:nvSpPr>
          <p:cNvPr id="18" name="Freeform 9">
            <a:extLst>
              <a:ext uri="{FF2B5EF4-FFF2-40B4-BE49-F238E27FC236}">
                <a16:creationId xmlns:a16="http://schemas.microsoft.com/office/drawing/2014/main" id="{72319FFA-0E4F-4E0B-BEBA-A9DD4B41A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F1D3643-1D60-4F8C-BF7C-876FB2379EEC}"/>
              </a:ext>
            </a:extLst>
          </p:cNvPr>
          <p:cNvSpPr>
            <a:spLocks noGrp="1"/>
          </p:cNvSpPr>
          <p:nvPr>
            <p:ph type="title"/>
          </p:nvPr>
        </p:nvSpPr>
        <p:spPr>
          <a:xfrm>
            <a:off x="405517" y="369736"/>
            <a:ext cx="5573864" cy="878619"/>
          </a:xfrm>
        </p:spPr>
        <p:txBody>
          <a:bodyPr vert="horz" lIns="91440" tIns="45720" rIns="91440" bIns="45720" rtlCol="0" anchor="b">
            <a:normAutofit fontScale="90000"/>
          </a:bodyPr>
          <a:lstStyle/>
          <a:p>
            <a:pPr algn="ctr"/>
            <a:r>
              <a:rPr lang="it-IT" dirty="0"/>
              <a:t>L’importanza di amarsi</a:t>
            </a:r>
          </a:p>
        </p:txBody>
      </p:sp>
      <p:sp>
        <p:nvSpPr>
          <p:cNvPr id="4" name="Segnaposto contenuto 3">
            <a:extLst>
              <a:ext uri="{FF2B5EF4-FFF2-40B4-BE49-F238E27FC236}">
                <a16:creationId xmlns:a16="http://schemas.microsoft.com/office/drawing/2014/main" id="{DEFE8E77-ABBF-4FC6-A8EE-6E84177BA0AF}"/>
              </a:ext>
            </a:extLst>
          </p:cNvPr>
          <p:cNvSpPr>
            <a:spLocks noGrp="1"/>
          </p:cNvSpPr>
          <p:nvPr>
            <p:ph sz="half" idx="2"/>
          </p:nvPr>
        </p:nvSpPr>
        <p:spPr>
          <a:xfrm>
            <a:off x="405517" y="1618081"/>
            <a:ext cx="5573864" cy="4870183"/>
          </a:xfrm>
        </p:spPr>
        <p:txBody>
          <a:bodyPr vert="horz" lIns="91440" tIns="45720" rIns="91440" bIns="45720" rtlCol="0" anchor="ctr">
            <a:noAutofit/>
          </a:bodyPr>
          <a:lstStyle/>
          <a:p>
            <a:pPr marL="0" indent="0" algn="just">
              <a:buNone/>
            </a:pP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Amarsi non è peccato, il vero peccato è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non</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amarsi. Per questo si può leggere nel Vangelo: «Amerai il prossimo tuo come te stesso» (Mt 22, 39). «Perché, ve lo siete mai chiesti? Io sì e il motivo è semplice: se mi amo, allora posso amare anche l’altro e attraverso l’amore dell’altro arrivare fino alle vette dell’amore di Dio. L’amore non è una cosa da poco. Chi lo crede, è un essere da poco. Amare o non amare, questo è il dilemma, oso dire in barba all’amletico dubbio: essere o non essere. In amore c’è in ballo il nostro essere immortale contrapposto a quello mortale» (</a:t>
            </a:r>
            <a:r>
              <a:rPr lang="it-IT" sz="2000" i="1" dirty="0">
                <a:effectLst/>
                <a:latin typeface="Century Gothic" panose="020B0502020202020204" pitchFamily="34" charset="0"/>
                <a:ea typeface="Times New Roman" panose="02020603050405020304" pitchFamily="18" charset="0"/>
                <a:cs typeface="Times New Roman" panose="02020603050405020304" pitchFamily="18" charset="0"/>
              </a:rPr>
              <a:t>Eros alato</a:t>
            </a:r>
            <a:r>
              <a:rPr lang="it-IT" sz="2000" dirty="0">
                <a:effectLst/>
                <a:latin typeface="Century Gothic" panose="020B0502020202020204" pitchFamily="34" charset="0"/>
                <a:ea typeface="Times New Roman" panose="02020603050405020304" pitchFamily="18" charset="0"/>
                <a:cs typeface="Times New Roman" panose="02020603050405020304" pitchFamily="18" charset="0"/>
              </a:rPr>
              <a:t>, p. 294). In definitiva, chi non si ama è perduto.</a:t>
            </a:r>
            <a:endParaRPr lang="en-US" sz="2000" dirty="0"/>
          </a:p>
        </p:txBody>
      </p:sp>
    </p:spTree>
    <p:extLst>
      <p:ext uri="{BB962C8B-B14F-4D97-AF65-F5344CB8AC3E}">
        <p14:creationId xmlns:p14="http://schemas.microsoft.com/office/powerpoint/2010/main" val="2397507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4"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46" name="Segnaposto contenuto 45">
            <a:extLst>
              <a:ext uri="{FF2B5EF4-FFF2-40B4-BE49-F238E27FC236}">
                <a16:creationId xmlns:a16="http://schemas.microsoft.com/office/drawing/2014/main" id="{80CCB3C2-EA14-4CA0-8436-038B65623569}"/>
              </a:ext>
            </a:extLst>
          </p:cNvPr>
          <p:cNvPicPr>
            <a:picLocks noGrp="1" noChangeAspect="1"/>
          </p:cNvPicPr>
          <p:nvPr>
            <p:ph sz="half" idx="2"/>
          </p:nvPr>
        </p:nvPicPr>
        <p:blipFill rotWithShape="1">
          <a:blip r:embed="rId2">
            <a:duotone>
              <a:schemeClr val="accent1">
                <a:shade val="45000"/>
                <a:satMod val="135000"/>
              </a:schemeClr>
              <a:prstClr val="white"/>
            </a:duotone>
          </a:blip>
          <a:srcRect l="6145" r="4988"/>
          <a:stretch/>
        </p:blipFill>
        <p:spPr>
          <a:xfrm>
            <a:off x="6108700" y="-1"/>
            <a:ext cx="6094450" cy="6858001"/>
          </a:xfrm>
          <a:prstGeom prst="rect">
            <a:avLst/>
          </a:prstGeom>
        </p:spPr>
      </p:pic>
      <p:sp>
        <p:nvSpPr>
          <p:cNvPr id="105" name="Freeform 16">
            <a:extLst>
              <a:ext uri="{FF2B5EF4-FFF2-40B4-BE49-F238E27FC236}">
                <a16:creationId xmlns:a16="http://schemas.microsoft.com/office/drawing/2014/main" id="{3994EE40-F54F-48E5-826B-B45158209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30FB2F7-F865-4C59-9BC1-F5E9BA3513D7}"/>
              </a:ext>
            </a:extLst>
          </p:cNvPr>
          <p:cNvSpPr>
            <a:spLocks noGrp="1"/>
          </p:cNvSpPr>
          <p:nvPr>
            <p:ph type="title"/>
          </p:nvPr>
        </p:nvSpPr>
        <p:spPr>
          <a:xfrm>
            <a:off x="548640" y="447188"/>
            <a:ext cx="5331460" cy="1559412"/>
          </a:xfrm>
        </p:spPr>
        <p:txBody>
          <a:bodyPr vert="horz" lIns="91440" tIns="45720" rIns="91440" bIns="45720" rtlCol="0" anchor="b">
            <a:normAutofit/>
          </a:bodyPr>
          <a:lstStyle/>
          <a:p>
            <a:pPr algn="ctr"/>
            <a:r>
              <a:rPr lang="it-IT" dirty="0"/>
              <a:t>Un principio immateriale</a:t>
            </a:r>
          </a:p>
        </p:txBody>
      </p:sp>
      <p:sp>
        <p:nvSpPr>
          <p:cNvPr id="3" name="Segnaposto contenuto 2">
            <a:extLst>
              <a:ext uri="{FF2B5EF4-FFF2-40B4-BE49-F238E27FC236}">
                <a16:creationId xmlns:a16="http://schemas.microsoft.com/office/drawing/2014/main" id="{6EC00A26-8E9D-4E4D-9694-3862E879CDAC}"/>
              </a:ext>
            </a:extLst>
          </p:cNvPr>
          <p:cNvSpPr>
            <a:spLocks noGrp="1"/>
          </p:cNvSpPr>
          <p:nvPr>
            <p:ph sz="half" idx="1"/>
          </p:nvPr>
        </p:nvSpPr>
        <p:spPr>
          <a:xfrm>
            <a:off x="548640" y="2413000"/>
            <a:ext cx="5325995" cy="3997812"/>
          </a:xfrm>
        </p:spPr>
        <p:txBody>
          <a:bodyPr vert="horz" lIns="91440" tIns="45720" rIns="91440" bIns="45720" rtlCol="0" anchor="ctr">
            <a:noAutofit/>
          </a:bodyPr>
          <a:lstStyle/>
          <a:p>
            <a:pPr marL="0" indent="0" algn="just">
              <a:buNone/>
            </a:pPr>
            <a:r>
              <a:rPr lang="it-IT" sz="2000" dirty="0">
                <a:effectLst/>
              </a:rPr>
              <a:t>«Rifuggire «la pigrizia» e «avarizia» spirituale, che costituiscono «il peso della materia» (</a:t>
            </a:r>
            <a:r>
              <a:rPr lang="it-IT" sz="2000" i="1" dirty="0">
                <a:effectLst/>
              </a:rPr>
              <a:t>Del sentimento tragico</a:t>
            </a:r>
            <a:r>
              <a:rPr lang="it-IT" sz="2000" dirty="0">
                <a:effectLst/>
              </a:rPr>
              <a:t>, p. 270): questo è il migliore insegnamento di Unamuno, affinché la materia pesante non ci sprofondi in abissi da cui non è possibile risalire. Per evitare di sprofondare, ciascuno di noi deve scoprire nel nucleo costitutivo del suo essere, nella sua anima o coscienza, un principio immateriale a cui ricondursi. Questo principio credo sia l’amore» (</a:t>
            </a:r>
            <a:r>
              <a:rPr lang="it-IT" sz="2000" i="1" dirty="0">
                <a:effectLst/>
              </a:rPr>
              <a:t>Eros alato</a:t>
            </a:r>
            <a:r>
              <a:rPr lang="it-IT" sz="2000" dirty="0">
                <a:effectLst/>
              </a:rPr>
              <a:t>, p. 294).</a:t>
            </a:r>
            <a:endParaRPr lang="it-IT" sz="2000" dirty="0"/>
          </a:p>
        </p:txBody>
      </p:sp>
    </p:spTree>
    <p:extLst>
      <p:ext uri="{BB962C8B-B14F-4D97-AF65-F5344CB8AC3E}">
        <p14:creationId xmlns:p14="http://schemas.microsoft.com/office/powerpoint/2010/main" val="895529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13" name="Rectangle 12">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egnaposto contenuto 5" descr="Immagine che contiene esterni, tramonto, cielo, sole&#10;&#10;Descrizione generata automaticamente">
            <a:extLst>
              <a:ext uri="{FF2B5EF4-FFF2-40B4-BE49-F238E27FC236}">
                <a16:creationId xmlns:a16="http://schemas.microsoft.com/office/drawing/2014/main" id="{1624D9A9-03CF-4182-82B8-65205164E339}"/>
              </a:ext>
            </a:extLst>
          </p:cNvPr>
          <p:cNvPicPr>
            <a:picLocks noGrp="1" noChangeAspect="1"/>
          </p:cNvPicPr>
          <p:nvPr>
            <p:ph sz="half" idx="2"/>
          </p:nvPr>
        </p:nvPicPr>
        <p:blipFill rotWithShape="1">
          <a:blip r:embed="rId2">
            <a:alphaModFix amt="40000"/>
          </a:blip>
          <a:srcRect b="16045"/>
          <a:stretch/>
        </p:blipFill>
        <p:spPr>
          <a:xfrm>
            <a:off x="20" y="10"/>
            <a:ext cx="12191980" cy="6857990"/>
          </a:xfrm>
          <a:prstGeom prst="rect">
            <a:avLst/>
          </a:prstGeom>
        </p:spPr>
      </p:pic>
      <p:sp>
        <p:nvSpPr>
          <p:cNvPr id="2" name="Titolo 1">
            <a:extLst>
              <a:ext uri="{FF2B5EF4-FFF2-40B4-BE49-F238E27FC236}">
                <a16:creationId xmlns:a16="http://schemas.microsoft.com/office/drawing/2014/main" id="{8CBFD677-0216-4C9C-9C57-77542CE0D07A}"/>
              </a:ext>
            </a:extLst>
          </p:cNvPr>
          <p:cNvSpPr>
            <a:spLocks noGrp="1"/>
          </p:cNvSpPr>
          <p:nvPr>
            <p:ph type="title"/>
          </p:nvPr>
        </p:nvSpPr>
        <p:spPr>
          <a:xfrm>
            <a:off x="302151" y="262393"/>
            <a:ext cx="11600952" cy="834887"/>
          </a:xfrm>
        </p:spPr>
        <p:txBody>
          <a:bodyPr vert="horz" lIns="91440" tIns="45720" rIns="91440" bIns="45720" rtlCol="0" anchor="b">
            <a:normAutofit/>
          </a:bodyPr>
          <a:lstStyle/>
          <a:p>
            <a:pPr algn="ctr"/>
            <a:r>
              <a:rPr lang="it-IT" dirty="0"/>
              <a:t>Lottare contro ogni speranza</a:t>
            </a:r>
          </a:p>
        </p:txBody>
      </p:sp>
      <p:sp>
        <p:nvSpPr>
          <p:cNvPr id="3" name="Segnaposto contenuto 2">
            <a:extLst>
              <a:ext uri="{FF2B5EF4-FFF2-40B4-BE49-F238E27FC236}">
                <a16:creationId xmlns:a16="http://schemas.microsoft.com/office/drawing/2014/main" id="{A3ADDABD-1C20-4627-B3E8-86F08D205C80}"/>
              </a:ext>
            </a:extLst>
          </p:cNvPr>
          <p:cNvSpPr>
            <a:spLocks noGrp="1"/>
          </p:cNvSpPr>
          <p:nvPr>
            <p:ph sz="half" idx="1"/>
          </p:nvPr>
        </p:nvSpPr>
        <p:spPr>
          <a:xfrm>
            <a:off x="302151" y="1614115"/>
            <a:ext cx="11600952" cy="4921857"/>
          </a:xfrm>
        </p:spPr>
        <p:txBody>
          <a:bodyPr vert="horz" lIns="91440" tIns="45720" rIns="91440" bIns="45720" rtlCol="0" anchor="ctr">
            <a:noAutofit/>
          </a:bodyPr>
          <a:lstStyle/>
          <a:p>
            <a:pPr algn="just"/>
            <a:r>
              <a:rPr lang="it-IT" sz="2200" dirty="0">
                <a:effectLst/>
              </a:rPr>
              <a:t>«Solo i deboli si rassegnano alla morte finale e sostituiscono con surrogati l’anelito d’immortalità personale. Nei forti l’ansia di sopravvivere supera l’incertezza di riuscire a conseguirlo, e la loro esuberanza vitale si riversa sull’al di là della morte» (</a:t>
            </a:r>
            <a:r>
              <a:rPr lang="it-IT" sz="2200" i="1" dirty="0">
                <a:effectLst/>
              </a:rPr>
              <a:t>Del sentimento tragico</a:t>
            </a:r>
            <a:r>
              <a:rPr lang="it-IT" sz="2200" dirty="0">
                <a:effectLst/>
              </a:rPr>
              <a:t>, pp. 87-88). «Essere </a:t>
            </a:r>
            <a:r>
              <a:rPr lang="it-IT" sz="2200" i="1" dirty="0">
                <a:effectLst/>
              </a:rPr>
              <a:t>forti</a:t>
            </a:r>
            <a:r>
              <a:rPr lang="it-IT" sz="2200" dirty="0">
                <a:effectLst/>
              </a:rPr>
              <a:t> significa non arrendersi a un futuro incerto. L’individuo interiormente forte – che si è costruito una corazza interiore – crede con tutte le proprie forze nel domani radioso […] che sarà migliore dell’</a:t>
            </a:r>
            <a:r>
              <a:rPr lang="it-IT" sz="2200" i="1" dirty="0">
                <a:effectLst/>
              </a:rPr>
              <a:t>oggi</a:t>
            </a:r>
            <a:r>
              <a:rPr lang="it-IT" sz="2200" dirty="0">
                <a:effectLst/>
              </a:rPr>
              <a:t>» (</a:t>
            </a:r>
            <a:r>
              <a:rPr lang="it-IT" sz="2200" i="1" dirty="0">
                <a:effectLst/>
              </a:rPr>
              <a:t>Eros alato</a:t>
            </a:r>
            <a:r>
              <a:rPr lang="it-IT" sz="2200" dirty="0">
                <a:effectLst/>
              </a:rPr>
              <a:t>, p. 295). </a:t>
            </a:r>
          </a:p>
          <a:p>
            <a:pPr algn="just"/>
            <a:r>
              <a:rPr lang="it-IT" sz="2200" dirty="0">
                <a:effectLst/>
              </a:rPr>
              <a:t>Quale fede? Quella </a:t>
            </a:r>
            <a:r>
              <a:rPr lang="it-IT" sz="2200" i="1" dirty="0">
                <a:effectLst/>
              </a:rPr>
              <a:t>eroica</a:t>
            </a:r>
            <a:r>
              <a:rPr lang="it-IT" sz="2200" dirty="0">
                <a:effectLst/>
              </a:rPr>
              <a:t> di chi non si arrende e lotta, continuando a: «Sperare contro ogni speranza, anche se c’è la morte. Sperare che quest’ultima non sia la fine di tutto, ma solo un passaggio verso la vita eterna di cui ci parlano le religioni. Sperare – malgrado le oggettive difficoltà – di vedere sorgere il sole domattina. Sperare vuole dire riuscire a proiettarsi nel futuro, essere capaci di fare progetti» (</a:t>
            </a:r>
            <a:r>
              <a:rPr lang="it-IT" sz="2200" i="1" dirty="0">
                <a:effectLst/>
              </a:rPr>
              <a:t>Eros alato</a:t>
            </a:r>
            <a:r>
              <a:rPr lang="it-IT" sz="2200" dirty="0">
                <a:effectLst/>
              </a:rPr>
              <a:t>, p. 295). In definitiva, cosa fa un lottatore eroico alla maniera di come lo intende Unamuno: si ostina </a:t>
            </a:r>
            <a:r>
              <a:rPr lang="it-IT" sz="2200">
                <a:effectLst/>
              </a:rPr>
              <a:t>a lottare </a:t>
            </a:r>
            <a:r>
              <a:rPr lang="it-IT" sz="2200" dirty="0">
                <a:effectLst/>
              </a:rPr>
              <a:t>contro ogni speranza.</a:t>
            </a:r>
            <a:endParaRPr lang="it-IT" sz="2200" dirty="0"/>
          </a:p>
        </p:txBody>
      </p:sp>
    </p:spTree>
    <p:extLst>
      <p:ext uri="{BB962C8B-B14F-4D97-AF65-F5344CB8AC3E}">
        <p14:creationId xmlns:p14="http://schemas.microsoft.com/office/powerpoint/2010/main" val="1789261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zion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TM03457503[[fn=Citazione]]</Template>
  <TotalTime>434</TotalTime>
  <Words>1873</Words>
  <Application>Microsoft Office PowerPoint</Application>
  <PresentationFormat>Widescreen</PresentationFormat>
  <Paragraphs>29</Paragraphs>
  <Slides>15</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15</vt:i4>
      </vt:variant>
    </vt:vector>
  </HeadingPairs>
  <TitlesOfParts>
    <vt:vector size="18" baseType="lpstr">
      <vt:lpstr>Century Gothic</vt:lpstr>
      <vt:lpstr>Wingdings 2</vt:lpstr>
      <vt:lpstr>Citazione</vt:lpstr>
      <vt:lpstr>Miguel de Unamuno (1864-1936) - Del sentimento tragico della vita</vt:lpstr>
      <vt:lpstr>Si racconta che sul bavero usava mettere uno scudo con due iniziali: P.U.  -"Cosa significano quelle iniziali, don Miguel?"  -"Partito Unico"  -"E chi fa parte di questo partito?"  -"Per il momento solo io: e il giorno in cui entrerà nel partito qualcuno in più, rinuncio". </vt:lpstr>
      <vt:lpstr>Del sentimento tragico della vita</vt:lpstr>
      <vt:lpstr>Lotta doncischiottesca</vt:lpstr>
      <vt:lpstr>Cuori donchisciotteschi</vt:lpstr>
      <vt:lpstr>Vietato arrendersi</vt:lpstr>
      <vt:lpstr>Del sentimento tragico, ovvero, della contraddizione</vt:lpstr>
      <vt:lpstr>Contraddico dunque sono</vt:lpstr>
      <vt:lpstr>Under the Milky Way</vt:lpstr>
      <vt:lpstr>Esisto dunque soffro</vt:lpstr>
      <vt:lpstr>«Ciò che ammiriamo tanto nello spirito eroico è il vedere affrontate, che non vuol dire superate (da qui la disperata e disperante «lotta» che caratterizza il destino tragico di ognuno), situazioni estreme con coraggio e determinazione. L’eroe quotidiano – non quello astratto dei racconti epici – è un individuo piuttosto normale, nella media oserei dire, che nondimeno ha saputo tirare fuori il meglio di sé nei momenti peggiori» (Eros alato, p. 288).</vt:lpstr>
      <vt:lpstr>Egoismo?</vt:lpstr>
      <vt:lpstr>L’importanza di amarsi</vt:lpstr>
      <vt:lpstr>Un principio immateriale</vt:lpstr>
      <vt:lpstr>Lottare contro ogni speranza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Miguel de Unamuno (1864-1936) - Del sentimento tragico della vita</dc:title>
  <dc:creator>Marco Apolloni</dc:creator>
  <cp:lastModifiedBy>Marco Apolloni</cp:lastModifiedBy>
  <cp:revision>9</cp:revision>
  <dcterms:created xsi:type="dcterms:W3CDTF">2021-03-12T09:40:20Z</dcterms:created>
  <dcterms:modified xsi:type="dcterms:W3CDTF">2021-03-14T17:55:52Z</dcterms:modified>
</cp:coreProperties>
</file>