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71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AAB58-6E57-4D4B-A5ED-CC9D373261E1}" v="11" dt="2021-03-08T19:26:22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polloni" userId="a5f9c1a527a117a4" providerId="LiveId" clId="{1E7AAB58-6E57-4D4B-A5ED-CC9D373261E1}"/>
    <pc:docChg chg="undo custSel addSld delSld modSld">
      <pc:chgData name="Marco Apolloni" userId="a5f9c1a527a117a4" providerId="LiveId" clId="{1E7AAB58-6E57-4D4B-A5ED-CC9D373261E1}" dt="2021-03-08T19:55:45.848" v="975" actId="790"/>
      <pc:docMkLst>
        <pc:docMk/>
      </pc:docMkLst>
      <pc:sldChg chg="modSp mod">
        <pc:chgData name="Marco Apolloni" userId="a5f9c1a527a117a4" providerId="LiveId" clId="{1E7AAB58-6E57-4D4B-A5ED-CC9D373261E1}" dt="2021-03-08T18:08:19.176" v="31" actId="20577"/>
        <pc:sldMkLst>
          <pc:docMk/>
          <pc:sldMk cId="1608835894" sldId="256"/>
        </pc:sldMkLst>
        <pc:spChg chg="mod">
          <ac:chgData name="Marco Apolloni" userId="a5f9c1a527a117a4" providerId="LiveId" clId="{1E7AAB58-6E57-4D4B-A5ED-CC9D373261E1}" dt="2021-03-08T18:08:19.176" v="31" actId="20577"/>
          <ac:spMkLst>
            <pc:docMk/>
            <pc:sldMk cId="1608835894" sldId="256"/>
            <ac:spMk id="2" creationId="{849925AB-CCB2-46CE-9B54-072E265A93D1}"/>
          </ac:spMkLst>
        </pc:spChg>
      </pc:sldChg>
      <pc:sldChg chg="modSp new mod">
        <pc:chgData name="Marco Apolloni" userId="a5f9c1a527a117a4" providerId="LiveId" clId="{1E7AAB58-6E57-4D4B-A5ED-CC9D373261E1}" dt="2021-03-08T19:07:40.835" v="284" actId="20577"/>
        <pc:sldMkLst>
          <pc:docMk/>
          <pc:sldMk cId="750549092" sldId="257"/>
        </pc:sldMkLst>
        <pc:spChg chg="mod">
          <ac:chgData name="Marco Apolloni" userId="a5f9c1a527a117a4" providerId="LiveId" clId="{1E7AAB58-6E57-4D4B-A5ED-CC9D373261E1}" dt="2021-03-08T19:07:40.835" v="284" actId="20577"/>
          <ac:spMkLst>
            <pc:docMk/>
            <pc:sldMk cId="750549092" sldId="257"/>
            <ac:spMk id="2" creationId="{0B35D3CE-C258-4F32-A77B-B6B7ECD3F5CB}"/>
          </ac:spMkLst>
        </pc:spChg>
        <pc:spChg chg="mod">
          <ac:chgData name="Marco Apolloni" userId="a5f9c1a527a117a4" providerId="LiveId" clId="{1E7AAB58-6E57-4D4B-A5ED-CC9D373261E1}" dt="2021-03-08T19:07:20.537" v="267" actId="20577"/>
          <ac:spMkLst>
            <pc:docMk/>
            <pc:sldMk cId="750549092" sldId="257"/>
            <ac:spMk id="3" creationId="{4B133E56-2641-4AB1-833B-372A2BD02865}"/>
          </ac:spMkLst>
        </pc:spChg>
      </pc:sldChg>
      <pc:sldChg chg="addSp delSp modSp new mod setBg setClrOvrMap">
        <pc:chgData name="Marco Apolloni" userId="a5f9c1a527a117a4" providerId="LiveId" clId="{1E7AAB58-6E57-4D4B-A5ED-CC9D373261E1}" dt="2021-03-08T19:05:29.718" v="238" actId="20577"/>
        <pc:sldMkLst>
          <pc:docMk/>
          <pc:sldMk cId="1687547469" sldId="258"/>
        </pc:sldMkLst>
        <pc:spChg chg="mod ord">
          <ac:chgData name="Marco Apolloni" userId="a5f9c1a527a117a4" providerId="LiveId" clId="{1E7AAB58-6E57-4D4B-A5ED-CC9D373261E1}" dt="2021-03-08T19:05:29.718" v="238" actId="20577"/>
          <ac:spMkLst>
            <pc:docMk/>
            <pc:sldMk cId="1687547469" sldId="258"/>
            <ac:spMk id="2" creationId="{2B4E104A-4604-4029-BB55-7A6FEDE713BE}"/>
          </ac:spMkLst>
        </pc:spChg>
        <pc:spChg chg="del mod">
          <ac:chgData name="Marco Apolloni" userId="a5f9c1a527a117a4" providerId="LiveId" clId="{1E7AAB58-6E57-4D4B-A5ED-CC9D373261E1}" dt="2021-03-08T18:08:42.226" v="33" actId="931"/>
          <ac:spMkLst>
            <pc:docMk/>
            <pc:sldMk cId="1687547469" sldId="258"/>
            <ac:spMk id="3" creationId="{50C221CF-16A2-42DC-8A97-D77FDBC5A4D6}"/>
          </ac:spMkLst>
        </pc:spChg>
        <pc:spChg chg="mod">
          <ac:chgData name="Marco Apolloni" userId="a5f9c1a527a117a4" providerId="LiveId" clId="{1E7AAB58-6E57-4D4B-A5ED-CC9D373261E1}" dt="2021-03-08T19:04:36.172" v="218" actId="123"/>
          <ac:spMkLst>
            <pc:docMk/>
            <pc:sldMk cId="1687547469" sldId="258"/>
            <ac:spMk id="4" creationId="{6122CFD0-B7E7-49B3-8F69-216351002C96}"/>
          </ac:spMkLst>
        </pc:spChg>
        <pc:spChg chg="add">
          <ac:chgData name="Marco Apolloni" userId="a5f9c1a527a117a4" providerId="LiveId" clId="{1E7AAB58-6E57-4D4B-A5ED-CC9D373261E1}" dt="2021-03-08T18:09:12.572" v="36" actId="26606"/>
          <ac:spMkLst>
            <pc:docMk/>
            <pc:sldMk cId="1687547469" sldId="258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09:12.572" v="36" actId="26606"/>
          <ac:spMkLst>
            <pc:docMk/>
            <pc:sldMk cId="1687547469" sldId="258"/>
            <ac:spMk id="24" creationId="{6E0488BA-180E-40D8-8350-4B179179556B}"/>
          </ac:spMkLst>
        </pc:spChg>
        <pc:grpChg chg="add">
          <ac:chgData name="Marco Apolloni" userId="a5f9c1a527a117a4" providerId="LiveId" clId="{1E7AAB58-6E57-4D4B-A5ED-CC9D373261E1}" dt="2021-03-08T18:09:12.572" v="36" actId="26606"/>
          <ac:grpSpMkLst>
            <pc:docMk/>
            <pc:sldMk cId="1687547469" sldId="258"/>
            <ac:grpSpMk id="11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09:12.572" v="36" actId="26606"/>
          <ac:picMkLst>
            <pc:docMk/>
            <pc:sldMk cId="1687547469" sldId="258"/>
            <ac:picMk id="6" creationId="{FB08802A-12BC-4BFB-9B6A-23048861CB3B}"/>
          </ac:picMkLst>
        </pc:picChg>
      </pc:sldChg>
      <pc:sldChg chg="new del">
        <pc:chgData name="Marco Apolloni" userId="a5f9c1a527a117a4" providerId="LiveId" clId="{1E7AAB58-6E57-4D4B-A5ED-CC9D373261E1}" dt="2021-03-08T18:10:12.003" v="43" actId="47"/>
        <pc:sldMkLst>
          <pc:docMk/>
          <pc:sldMk cId="1474871056" sldId="259"/>
        </pc:sldMkLst>
      </pc:sldChg>
      <pc:sldChg chg="addSp delSp modSp new mod setBg setClrOvrMap">
        <pc:chgData name="Marco Apolloni" userId="a5f9c1a527a117a4" providerId="LiveId" clId="{1E7AAB58-6E57-4D4B-A5ED-CC9D373261E1}" dt="2021-03-08T19:11:24.577" v="328" actId="114"/>
        <pc:sldMkLst>
          <pc:docMk/>
          <pc:sldMk cId="1879125557" sldId="259"/>
        </pc:sldMkLst>
        <pc:spChg chg="mod ord">
          <ac:chgData name="Marco Apolloni" userId="a5f9c1a527a117a4" providerId="LiveId" clId="{1E7AAB58-6E57-4D4B-A5ED-CC9D373261E1}" dt="2021-03-08T19:11:10.421" v="327" actId="255"/>
          <ac:spMkLst>
            <pc:docMk/>
            <pc:sldMk cId="1879125557" sldId="259"/>
            <ac:spMk id="2" creationId="{1321E3B7-447D-4CC0-A79F-0014D7FCDDF3}"/>
          </ac:spMkLst>
        </pc:spChg>
        <pc:spChg chg="del mod">
          <ac:chgData name="Marco Apolloni" userId="a5f9c1a527a117a4" providerId="LiveId" clId="{1E7AAB58-6E57-4D4B-A5ED-CC9D373261E1}" dt="2021-03-08T18:15:39.986" v="51" actId="931"/>
          <ac:spMkLst>
            <pc:docMk/>
            <pc:sldMk cId="1879125557" sldId="259"/>
            <ac:spMk id="3" creationId="{CF7D30CF-6D5A-475B-905C-F9AD4B9B9F03}"/>
          </ac:spMkLst>
        </pc:spChg>
        <pc:spChg chg="mod">
          <ac:chgData name="Marco Apolloni" userId="a5f9c1a527a117a4" providerId="LiveId" clId="{1E7AAB58-6E57-4D4B-A5ED-CC9D373261E1}" dt="2021-03-08T19:11:24.577" v="328" actId="114"/>
          <ac:spMkLst>
            <pc:docMk/>
            <pc:sldMk cId="1879125557" sldId="259"/>
            <ac:spMk id="4" creationId="{355543E5-016C-48DE-964F-B7B159F4E4A1}"/>
          </ac:spMkLst>
        </pc:spChg>
        <pc:spChg chg="add">
          <ac:chgData name="Marco Apolloni" userId="a5f9c1a527a117a4" providerId="LiveId" clId="{1E7AAB58-6E57-4D4B-A5ED-CC9D373261E1}" dt="2021-03-08T18:16:01.266" v="54" actId="26606"/>
          <ac:spMkLst>
            <pc:docMk/>
            <pc:sldMk cId="1879125557" sldId="259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16:01.266" v="54" actId="26606"/>
          <ac:spMkLst>
            <pc:docMk/>
            <pc:sldMk cId="1879125557" sldId="259"/>
            <ac:spMk id="24" creationId="{8D489E29-742E-4D34-AB08-CE3217805B81}"/>
          </ac:spMkLst>
        </pc:spChg>
        <pc:grpChg chg="add">
          <ac:chgData name="Marco Apolloni" userId="a5f9c1a527a117a4" providerId="LiveId" clId="{1E7AAB58-6E57-4D4B-A5ED-CC9D373261E1}" dt="2021-03-08T18:16:01.266" v="54" actId="26606"/>
          <ac:grpSpMkLst>
            <pc:docMk/>
            <pc:sldMk cId="1879125557" sldId="259"/>
            <ac:grpSpMk id="11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16:01.266" v="54" actId="26606"/>
          <ac:picMkLst>
            <pc:docMk/>
            <pc:sldMk cId="1879125557" sldId="259"/>
            <ac:picMk id="6" creationId="{E2A516A6-0979-4AE8-93CC-EC18910C4D32}"/>
          </ac:picMkLst>
        </pc:picChg>
      </pc:sldChg>
      <pc:sldChg chg="new del">
        <pc:chgData name="Marco Apolloni" userId="a5f9c1a527a117a4" providerId="LiveId" clId="{1E7AAB58-6E57-4D4B-A5ED-CC9D373261E1}" dt="2021-03-08T18:10:21.333" v="45" actId="47"/>
        <pc:sldMkLst>
          <pc:docMk/>
          <pc:sldMk cId="1900225477" sldId="259"/>
        </pc:sldMkLst>
      </pc:sldChg>
      <pc:sldChg chg="modSp new mod">
        <pc:chgData name="Marco Apolloni" userId="a5f9c1a527a117a4" providerId="LiveId" clId="{1E7AAB58-6E57-4D4B-A5ED-CC9D373261E1}" dt="2021-03-08T19:13:06.809" v="364" actId="20577"/>
        <pc:sldMkLst>
          <pc:docMk/>
          <pc:sldMk cId="256338436" sldId="260"/>
        </pc:sldMkLst>
        <pc:spChg chg="mod">
          <ac:chgData name="Marco Apolloni" userId="a5f9c1a527a117a4" providerId="LiveId" clId="{1E7AAB58-6E57-4D4B-A5ED-CC9D373261E1}" dt="2021-03-08T19:13:06.809" v="364" actId="20577"/>
          <ac:spMkLst>
            <pc:docMk/>
            <pc:sldMk cId="256338436" sldId="260"/>
            <ac:spMk id="2" creationId="{57810A51-DFC5-4B9F-BCA0-05D2662C61B2}"/>
          </ac:spMkLst>
        </pc:spChg>
        <pc:spChg chg="mod">
          <ac:chgData name="Marco Apolloni" userId="a5f9c1a527a117a4" providerId="LiveId" clId="{1E7AAB58-6E57-4D4B-A5ED-CC9D373261E1}" dt="2021-03-08T19:12:29.060" v="331" actId="14100"/>
          <ac:spMkLst>
            <pc:docMk/>
            <pc:sldMk cId="256338436" sldId="260"/>
            <ac:spMk id="3" creationId="{A1490384-9427-4816-B03C-DE900D7D5AB5}"/>
          </ac:spMkLst>
        </pc:spChg>
      </pc:sldChg>
      <pc:sldChg chg="addSp delSp modSp new mod setBg setClrOvrMap">
        <pc:chgData name="Marco Apolloni" userId="a5f9c1a527a117a4" providerId="LiveId" clId="{1E7AAB58-6E57-4D4B-A5ED-CC9D373261E1}" dt="2021-03-08T19:17:41.470" v="434" actId="790"/>
        <pc:sldMkLst>
          <pc:docMk/>
          <pc:sldMk cId="3357977033" sldId="261"/>
        </pc:sldMkLst>
        <pc:spChg chg="mod ord">
          <ac:chgData name="Marco Apolloni" userId="a5f9c1a527a117a4" providerId="LiveId" clId="{1E7AAB58-6E57-4D4B-A5ED-CC9D373261E1}" dt="2021-03-08T19:17:41.470" v="434" actId="790"/>
          <ac:spMkLst>
            <pc:docMk/>
            <pc:sldMk cId="3357977033" sldId="261"/>
            <ac:spMk id="2" creationId="{5504F62C-57B2-482E-875A-68BE40F82017}"/>
          </ac:spMkLst>
        </pc:spChg>
        <pc:spChg chg="del mod">
          <ac:chgData name="Marco Apolloni" userId="a5f9c1a527a117a4" providerId="LiveId" clId="{1E7AAB58-6E57-4D4B-A5ED-CC9D373261E1}" dt="2021-03-08T18:20:04.456" v="64" actId="931"/>
          <ac:spMkLst>
            <pc:docMk/>
            <pc:sldMk cId="3357977033" sldId="261"/>
            <ac:spMk id="3" creationId="{F77B73AD-C135-47B3-9E8D-442792862563}"/>
          </ac:spMkLst>
        </pc:spChg>
        <pc:spChg chg="mod">
          <ac:chgData name="Marco Apolloni" userId="a5f9c1a527a117a4" providerId="LiveId" clId="{1E7AAB58-6E57-4D4B-A5ED-CC9D373261E1}" dt="2021-03-08T19:16:57.951" v="386" actId="123"/>
          <ac:spMkLst>
            <pc:docMk/>
            <pc:sldMk cId="3357977033" sldId="261"/>
            <ac:spMk id="4" creationId="{24896794-C22F-4084-AFAC-0FB5A76B0BCF}"/>
          </ac:spMkLst>
        </pc:spChg>
        <pc:spChg chg="add">
          <ac:chgData name="Marco Apolloni" userId="a5f9c1a527a117a4" providerId="LiveId" clId="{1E7AAB58-6E57-4D4B-A5ED-CC9D373261E1}" dt="2021-03-08T18:20:25.251" v="65" actId="26606"/>
          <ac:spMkLst>
            <pc:docMk/>
            <pc:sldMk cId="3357977033" sldId="261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20:25.251" v="65" actId="26606"/>
          <ac:spMkLst>
            <pc:docMk/>
            <pc:sldMk cId="3357977033" sldId="261"/>
            <ac:spMk id="24" creationId="{6E0488BA-180E-40D8-8350-4B179179556B}"/>
          </ac:spMkLst>
        </pc:spChg>
        <pc:grpChg chg="add">
          <ac:chgData name="Marco Apolloni" userId="a5f9c1a527a117a4" providerId="LiveId" clId="{1E7AAB58-6E57-4D4B-A5ED-CC9D373261E1}" dt="2021-03-08T18:20:25.251" v="65" actId="26606"/>
          <ac:grpSpMkLst>
            <pc:docMk/>
            <pc:sldMk cId="3357977033" sldId="261"/>
            <ac:grpSpMk id="11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20:25.251" v="65" actId="26606"/>
          <ac:picMkLst>
            <pc:docMk/>
            <pc:sldMk cId="3357977033" sldId="261"/>
            <ac:picMk id="6" creationId="{242CB0B2-FE13-4DD4-95DA-B74E364BA8BA}"/>
          </ac:picMkLst>
        </pc:picChg>
      </pc:sldChg>
      <pc:sldChg chg="modSp new mod">
        <pc:chgData name="Marco Apolloni" userId="a5f9c1a527a117a4" providerId="LiveId" clId="{1E7AAB58-6E57-4D4B-A5ED-CC9D373261E1}" dt="2021-03-08T19:21:28.454" v="472" actId="20577"/>
        <pc:sldMkLst>
          <pc:docMk/>
          <pc:sldMk cId="476335446" sldId="262"/>
        </pc:sldMkLst>
        <pc:spChg chg="mod">
          <ac:chgData name="Marco Apolloni" userId="a5f9c1a527a117a4" providerId="LiveId" clId="{1E7AAB58-6E57-4D4B-A5ED-CC9D373261E1}" dt="2021-03-08T19:21:28.454" v="472" actId="20577"/>
          <ac:spMkLst>
            <pc:docMk/>
            <pc:sldMk cId="476335446" sldId="262"/>
            <ac:spMk id="2" creationId="{AFE72C96-A10E-41D0-84C2-B59109F1EA8B}"/>
          </ac:spMkLst>
        </pc:spChg>
        <pc:spChg chg="mod">
          <ac:chgData name="Marco Apolloni" userId="a5f9c1a527a117a4" providerId="LiveId" clId="{1E7AAB58-6E57-4D4B-A5ED-CC9D373261E1}" dt="2021-03-08T19:18:56.122" v="444" actId="14100"/>
          <ac:spMkLst>
            <pc:docMk/>
            <pc:sldMk cId="476335446" sldId="262"/>
            <ac:spMk id="3" creationId="{179BAA94-511A-4077-B4D0-8FC1B0A48850}"/>
          </ac:spMkLst>
        </pc:spChg>
      </pc:sldChg>
      <pc:sldChg chg="addSp delSp modSp new del mod setBg setClrOvrMap">
        <pc:chgData name="Marco Apolloni" userId="a5f9c1a527a117a4" providerId="LiveId" clId="{1E7AAB58-6E57-4D4B-A5ED-CC9D373261E1}" dt="2021-03-08T19:26:41.017" v="516" actId="47"/>
        <pc:sldMkLst>
          <pc:docMk/>
          <pc:sldMk cId="2053466199" sldId="263"/>
        </pc:sldMkLst>
        <pc:spChg chg="mod ord">
          <ac:chgData name="Marco Apolloni" userId="a5f9c1a527a117a4" providerId="LiveId" clId="{1E7AAB58-6E57-4D4B-A5ED-CC9D373261E1}" dt="2021-03-08T19:23:01.359" v="487" actId="14100"/>
          <ac:spMkLst>
            <pc:docMk/>
            <pc:sldMk cId="2053466199" sldId="263"/>
            <ac:spMk id="2" creationId="{2D0AE6E9-D3F7-4243-8CD2-0FA1DD308385}"/>
          </ac:spMkLst>
        </pc:spChg>
        <pc:spChg chg="del mod">
          <ac:chgData name="Marco Apolloni" userId="a5f9c1a527a117a4" providerId="LiveId" clId="{1E7AAB58-6E57-4D4B-A5ED-CC9D373261E1}" dt="2021-03-08T18:23:59.714" v="76" actId="931"/>
          <ac:spMkLst>
            <pc:docMk/>
            <pc:sldMk cId="2053466199" sldId="263"/>
            <ac:spMk id="3" creationId="{B259539C-EE21-46D8-AEF8-006524AA1D9A}"/>
          </ac:spMkLst>
        </pc:spChg>
        <pc:spChg chg="mod">
          <ac:chgData name="Marco Apolloni" userId="a5f9c1a527a117a4" providerId="LiveId" clId="{1E7AAB58-6E57-4D4B-A5ED-CC9D373261E1}" dt="2021-03-08T19:23:51.320" v="491" actId="114"/>
          <ac:spMkLst>
            <pc:docMk/>
            <pc:sldMk cId="2053466199" sldId="263"/>
            <ac:spMk id="4" creationId="{AF733AB3-232E-4BFA-BB83-5DC75E4F2C2F}"/>
          </ac:spMkLst>
        </pc:spChg>
        <pc:spChg chg="add">
          <ac:chgData name="Marco Apolloni" userId="a5f9c1a527a117a4" providerId="LiveId" clId="{1E7AAB58-6E57-4D4B-A5ED-CC9D373261E1}" dt="2021-03-08T18:24:23.507" v="79" actId="26606"/>
          <ac:spMkLst>
            <pc:docMk/>
            <pc:sldMk cId="2053466199" sldId="263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24:23.507" v="79" actId="26606"/>
          <ac:spMkLst>
            <pc:docMk/>
            <pc:sldMk cId="2053466199" sldId="263"/>
            <ac:spMk id="24" creationId="{052F6DBF-1805-4FD9-AFA3-C8642175FC96}"/>
          </ac:spMkLst>
        </pc:spChg>
        <pc:spChg chg="add">
          <ac:chgData name="Marco Apolloni" userId="a5f9c1a527a117a4" providerId="LiveId" clId="{1E7AAB58-6E57-4D4B-A5ED-CC9D373261E1}" dt="2021-03-08T18:24:23.507" v="79" actId="26606"/>
          <ac:spMkLst>
            <pc:docMk/>
            <pc:sldMk cId="2053466199" sldId="263"/>
            <ac:spMk id="26" creationId="{CC79B2C4-EF9C-492F-BC64-5300A7A2F2DB}"/>
          </ac:spMkLst>
        </pc:spChg>
        <pc:spChg chg="add">
          <ac:chgData name="Marco Apolloni" userId="a5f9c1a527a117a4" providerId="LiveId" clId="{1E7AAB58-6E57-4D4B-A5ED-CC9D373261E1}" dt="2021-03-08T18:24:23.507" v="79" actId="26606"/>
          <ac:spMkLst>
            <pc:docMk/>
            <pc:sldMk cId="2053466199" sldId="263"/>
            <ac:spMk id="28" creationId="{0599BEDA-CEC9-4E6C-B05D-1353D0F165D9}"/>
          </ac:spMkLst>
        </pc:spChg>
        <pc:grpChg chg="add">
          <ac:chgData name="Marco Apolloni" userId="a5f9c1a527a117a4" providerId="LiveId" clId="{1E7AAB58-6E57-4D4B-A5ED-CC9D373261E1}" dt="2021-03-08T18:24:23.507" v="79" actId="26606"/>
          <ac:grpSpMkLst>
            <pc:docMk/>
            <pc:sldMk cId="2053466199" sldId="263"/>
            <ac:grpSpMk id="11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24:23.507" v="79" actId="26606"/>
          <ac:picMkLst>
            <pc:docMk/>
            <pc:sldMk cId="2053466199" sldId="263"/>
            <ac:picMk id="6" creationId="{F8545403-5D55-46B2-8650-84D4E9C8F089}"/>
          </ac:picMkLst>
        </pc:picChg>
      </pc:sldChg>
      <pc:sldChg chg="addSp delSp modSp new mod setBg setClrOvrMap">
        <pc:chgData name="Marco Apolloni" userId="a5f9c1a527a117a4" providerId="LiveId" clId="{1E7AAB58-6E57-4D4B-A5ED-CC9D373261E1}" dt="2021-03-08T19:32:57.126" v="619" actId="790"/>
        <pc:sldMkLst>
          <pc:docMk/>
          <pc:sldMk cId="238651050" sldId="264"/>
        </pc:sldMkLst>
        <pc:spChg chg="mod">
          <ac:chgData name="Marco Apolloni" userId="a5f9c1a527a117a4" providerId="LiveId" clId="{1E7AAB58-6E57-4D4B-A5ED-CC9D373261E1}" dt="2021-03-08T19:32:57.126" v="619" actId="790"/>
          <ac:spMkLst>
            <pc:docMk/>
            <pc:sldMk cId="238651050" sldId="264"/>
            <ac:spMk id="2" creationId="{FA8E8F17-1A6C-418D-A962-19E2D650C46C}"/>
          </ac:spMkLst>
        </pc:spChg>
        <pc:spChg chg="mod">
          <ac:chgData name="Marco Apolloni" userId="a5f9c1a527a117a4" providerId="LiveId" clId="{1E7AAB58-6E57-4D4B-A5ED-CC9D373261E1}" dt="2021-03-08T19:32:16.831" v="583" actId="114"/>
          <ac:spMkLst>
            <pc:docMk/>
            <pc:sldMk cId="238651050" sldId="264"/>
            <ac:spMk id="3" creationId="{B0FA0BAD-DBB3-4264-B484-8B2A2434D654}"/>
          </ac:spMkLst>
        </pc:spChg>
        <pc:spChg chg="del mod">
          <ac:chgData name="Marco Apolloni" userId="a5f9c1a527a117a4" providerId="LiveId" clId="{1E7AAB58-6E57-4D4B-A5ED-CC9D373261E1}" dt="2021-03-08T18:32:48.501" v="88" actId="931"/>
          <ac:spMkLst>
            <pc:docMk/>
            <pc:sldMk cId="238651050" sldId="264"/>
            <ac:spMk id="4" creationId="{4B86E071-5FDB-49E4-9D0B-8620A02EC0E7}"/>
          </ac:spMkLst>
        </pc:spChg>
        <pc:spChg chg="add del">
          <ac:chgData name="Marco Apolloni" userId="a5f9c1a527a117a4" providerId="LiveId" clId="{1E7AAB58-6E57-4D4B-A5ED-CC9D373261E1}" dt="2021-03-08T18:33:01.097" v="92" actId="26606"/>
          <ac:spMkLst>
            <pc:docMk/>
            <pc:sldMk cId="238651050" sldId="264"/>
            <ac:spMk id="22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8:33:01.097" v="92" actId="26606"/>
          <ac:spMkLst>
            <pc:docMk/>
            <pc:sldMk cId="238651050" sldId="264"/>
            <ac:spMk id="24" creationId="{6E0488BA-180E-40D8-8350-4B179179556B}"/>
          </ac:spMkLst>
        </pc:spChg>
        <pc:spChg chg="add del">
          <ac:chgData name="Marco Apolloni" userId="a5f9c1a527a117a4" providerId="LiveId" clId="{1E7AAB58-6E57-4D4B-A5ED-CC9D373261E1}" dt="2021-03-08T18:33:21.082" v="94" actId="26606"/>
          <ac:spMkLst>
            <pc:docMk/>
            <pc:sldMk cId="238651050" sldId="264"/>
            <ac:spMk id="26" creationId="{D82EB7D3-3AD8-4ED1-9E1A-2906E14635E3}"/>
          </ac:spMkLst>
        </pc:spChg>
        <pc:spChg chg="add del">
          <ac:chgData name="Marco Apolloni" userId="a5f9c1a527a117a4" providerId="LiveId" clId="{1E7AAB58-6E57-4D4B-A5ED-CC9D373261E1}" dt="2021-03-08T18:33:21.082" v="94" actId="26606"/>
          <ac:spMkLst>
            <pc:docMk/>
            <pc:sldMk cId="238651050" sldId="264"/>
            <ac:spMk id="28" creationId="{2D529E20-662F-4915-ACD7-970C026FDB7F}"/>
          </ac:spMkLst>
        </pc:spChg>
        <pc:spChg chg="add del">
          <ac:chgData name="Marco Apolloni" userId="a5f9c1a527a117a4" providerId="LiveId" clId="{1E7AAB58-6E57-4D4B-A5ED-CC9D373261E1}" dt="2021-03-08T18:33:21.082" v="94" actId="26606"/>
          <ac:spMkLst>
            <pc:docMk/>
            <pc:sldMk cId="238651050" sldId="264"/>
            <ac:spMk id="29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8:33:21.082" v="94" actId="26606"/>
          <ac:spMkLst>
            <pc:docMk/>
            <pc:sldMk cId="238651050" sldId="264"/>
            <ac:spMk id="30" creationId="{56981798-4550-46DA-9172-4846E2FB66EC}"/>
          </ac:spMkLst>
        </pc:spChg>
        <pc:spChg chg="add">
          <ac:chgData name="Marco Apolloni" userId="a5f9c1a527a117a4" providerId="LiveId" clId="{1E7AAB58-6E57-4D4B-A5ED-CC9D373261E1}" dt="2021-03-08T18:33:21.205" v="95" actId="26606"/>
          <ac:spMkLst>
            <pc:docMk/>
            <pc:sldMk cId="238651050" sldId="264"/>
            <ac:spMk id="33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33:21.205" v="95" actId="26606"/>
          <ac:spMkLst>
            <pc:docMk/>
            <pc:sldMk cId="238651050" sldId="264"/>
            <ac:spMk id="34" creationId="{6E0488BA-180E-40D8-8350-4B179179556B}"/>
          </ac:spMkLst>
        </pc:spChg>
        <pc:grpChg chg="add del">
          <ac:chgData name="Marco Apolloni" userId="a5f9c1a527a117a4" providerId="LiveId" clId="{1E7AAB58-6E57-4D4B-A5ED-CC9D373261E1}" dt="2021-03-08T18:33:01.097" v="92" actId="26606"/>
          <ac:grpSpMkLst>
            <pc:docMk/>
            <pc:sldMk cId="238651050" sldId="264"/>
            <ac:grpSpMk id="11" creationId="{FAEF28A3-012D-4640-B8B8-1EF6EAF7233B}"/>
          </ac:grpSpMkLst>
        </pc:grpChg>
        <pc:grpChg chg="add del">
          <ac:chgData name="Marco Apolloni" userId="a5f9c1a527a117a4" providerId="LiveId" clId="{1E7AAB58-6E57-4D4B-A5ED-CC9D373261E1}" dt="2021-03-08T18:33:21.082" v="94" actId="26606"/>
          <ac:grpSpMkLst>
            <pc:docMk/>
            <pc:sldMk cId="238651050" sldId="264"/>
            <ac:grpSpMk id="27" creationId="{FAEF28A3-012D-4640-B8B8-1EF6EAF7233B}"/>
          </ac:grpSpMkLst>
        </pc:grpChg>
        <pc:grpChg chg="add">
          <ac:chgData name="Marco Apolloni" userId="a5f9c1a527a117a4" providerId="LiveId" clId="{1E7AAB58-6E57-4D4B-A5ED-CC9D373261E1}" dt="2021-03-08T18:33:21.205" v="95" actId="26606"/>
          <ac:grpSpMkLst>
            <pc:docMk/>
            <pc:sldMk cId="238651050" sldId="264"/>
            <ac:grpSpMk id="32" creationId="{FAEF28A3-012D-4640-B8B8-1EF6EAF7233B}"/>
          </ac:grpSpMkLst>
        </pc:grpChg>
        <pc:picChg chg="add mod ord">
          <ac:chgData name="Marco Apolloni" userId="a5f9c1a527a117a4" providerId="LiveId" clId="{1E7AAB58-6E57-4D4B-A5ED-CC9D373261E1}" dt="2021-03-08T18:33:21.205" v="95" actId="26606"/>
          <ac:picMkLst>
            <pc:docMk/>
            <pc:sldMk cId="238651050" sldId="264"/>
            <ac:picMk id="6" creationId="{B2057380-944F-46B7-8589-B99AE091DBC2}"/>
          </ac:picMkLst>
        </pc:picChg>
      </pc:sldChg>
      <pc:sldChg chg="new del">
        <pc:chgData name="Marco Apolloni" userId="a5f9c1a527a117a4" providerId="LiveId" clId="{1E7AAB58-6E57-4D4B-A5ED-CC9D373261E1}" dt="2021-03-08T18:31:18.622" v="81" actId="47"/>
        <pc:sldMkLst>
          <pc:docMk/>
          <pc:sldMk cId="1558658685" sldId="264"/>
        </pc:sldMkLst>
      </pc:sldChg>
      <pc:sldChg chg="addSp modSp new mod setBg">
        <pc:chgData name="Marco Apolloni" userId="a5f9c1a527a117a4" providerId="LiveId" clId="{1E7AAB58-6E57-4D4B-A5ED-CC9D373261E1}" dt="2021-03-08T19:34:21.757" v="650" actId="20577"/>
        <pc:sldMkLst>
          <pc:docMk/>
          <pc:sldMk cId="3072098720" sldId="265"/>
        </pc:sldMkLst>
        <pc:spChg chg="mod">
          <ac:chgData name="Marco Apolloni" userId="a5f9c1a527a117a4" providerId="LiveId" clId="{1E7AAB58-6E57-4D4B-A5ED-CC9D373261E1}" dt="2021-03-08T19:34:21.757" v="650" actId="20577"/>
          <ac:spMkLst>
            <pc:docMk/>
            <pc:sldMk cId="3072098720" sldId="265"/>
            <ac:spMk id="2" creationId="{E634CE13-12A8-4B54-923B-0B2526A2A1FD}"/>
          </ac:spMkLst>
        </pc:spChg>
        <pc:spChg chg="mod">
          <ac:chgData name="Marco Apolloni" userId="a5f9c1a527a117a4" providerId="LiveId" clId="{1E7AAB58-6E57-4D4B-A5ED-CC9D373261E1}" dt="2021-03-08T19:33:50.935" v="623" actId="123"/>
          <ac:spMkLst>
            <pc:docMk/>
            <pc:sldMk cId="3072098720" sldId="265"/>
            <ac:spMk id="3" creationId="{6987C37C-6AF1-4EC2-9527-9D4F0D74CE2B}"/>
          </ac:spMkLst>
        </pc:spChg>
        <pc:spChg chg="add">
          <ac:chgData name="Marco Apolloni" userId="a5f9c1a527a117a4" providerId="LiveId" clId="{1E7AAB58-6E57-4D4B-A5ED-CC9D373261E1}" dt="2021-03-08T18:34:02.284" v="97" actId="26606"/>
          <ac:spMkLst>
            <pc:docMk/>
            <pc:sldMk cId="3072098720" sldId="265"/>
            <ac:spMk id="8" creationId="{FB3EF4D6-026A-4D52-B916-967329EE3FFE}"/>
          </ac:spMkLst>
        </pc:spChg>
        <pc:spChg chg="add">
          <ac:chgData name="Marco Apolloni" userId="a5f9c1a527a117a4" providerId="LiveId" clId="{1E7AAB58-6E57-4D4B-A5ED-CC9D373261E1}" dt="2021-03-08T18:34:02.284" v="97" actId="26606"/>
          <ac:spMkLst>
            <pc:docMk/>
            <pc:sldMk cId="3072098720" sldId="265"/>
            <ac:spMk id="10" creationId="{4DB4846F-6AA5-4DB3-9581-D95F22BD5662}"/>
          </ac:spMkLst>
        </pc:spChg>
        <pc:spChg chg="add">
          <ac:chgData name="Marco Apolloni" userId="a5f9c1a527a117a4" providerId="LiveId" clId="{1E7AAB58-6E57-4D4B-A5ED-CC9D373261E1}" dt="2021-03-08T18:34:02.284" v="97" actId="26606"/>
          <ac:spMkLst>
            <pc:docMk/>
            <pc:sldMk cId="3072098720" sldId="265"/>
            <ac:spMk id="12" creationId="{D54EC22E-2292-4292-A80B-E81DF64BFB26}"/>
          </ac:spMkLst>
        </pc:spChg>
        <pc:spChg chg="add">
          <ac:chgData name="Marco Apolloni" userId="a5f9c1a527a117a4" providerId="LiveId" clId="{1E7AAB58-6E57-4D4B-A5ED-CC9D373261E1}" dt="2021-03-08T18:34:02.284" v="97" actId="26606"/>
          <ac:spMkLst>
            <pc:docMk/>
            <pc:sldMk cId="3072098720" sldId="265"/>
            <ac:spMk id="14" creationId="{CC1C7165-8A3A-44EB-88D0-4EFA36A004E2}"/>
          </ac:spMkLst>
        </pc:spChg>
        <pc:spChg chg="add">
          <ac:chgData name="Marco Apolloni" userId="a5f9c1a527a117a4" providerId="LiveId" clId="{1E7AAB58-6E57-4D4B-A5ED-CC9D373261E1}" dt="2021-03-08T18:34:02.284" v="97" actId="26606"/>
          <ac:spMkLst>
            <pc:docMk/>
            <pc:sldMk cId="3072098720" sldId="265"/>
            <ac:spMk id="16" creationId="{A1081473-BB93-49A4-B605-4E2053739770}"/>
          </ac:spMkLst>
        </pc:spChg>
      </pc:sldChg>
      <pc:sldChg chg="addSp delSp modSp new mod setBg setClrOvrMap">
        <pc:chgData name="Marco Apolloni" userId="a5f9c1a527a117a4" providerId="LiveId" clId="{1E7AAB58-6E57-4D4B-A5ED-CC9D373261E1}" dt="2021-03-08T19:38:00.296" v="762" actId="20577"/>
        <pc:sldMkLst>
          <pc:docMk/>
          <pc:sldMk cId="3753589860" sldId="266"/>
        </pc:sldMkLst>
        <pc:spChg chg="mod">
          <ac:chgData name="Marco Apolloni" userId="a5f9c1a527a117a4" providerId="LiveId" clId="{1E7AAB58-6E57-4D4B-A5ED-CC9D373261E1}" dt="2021-03-08T19:38:00.296" v="762" actId="20577"/>
          <ac:spMkLst>
            <pc:docMk/>
            <pc:sldMk cId="3753589860" sldId="266"/>
            <ac:spMk id="2" creationId="{839CD7AC-3B87-4F29-B294-FAF0FA8B5E3D}"/>
          </ac:spMkLst>
        </pc:spChg>
        <pc:spChg chg="mod">
          <ac:chgData name="Marco Apolloni" userId="a5f9c1a527a117a4" providerId="LiveId" clId="{1E7AAB58-6E57-4D4B-A5ED-CC9D373261E1}" dt="2021-03-08T19:36:33.504" v="663" actId="123"/>
          <ac:spMkLst>
            <pc:docMk/>
            <pc:sldMk cId="3753589860" sldId="266"/>
            <ac:spMk id="3" creationId="{AFD9F197-E177-4B51-B171-3D92D53BA8CA}"/>
          </ac:spMkLst>
        </pc:spChg>
        <pc:spChg chg="del mod">
          <ac:chgData name="Marco Apolloni" userId="a5f9c1a527a117a4" providerId="LiveId" clId="{1E7AAB58-6E57-4D4B-A5ED-CC9D373261E1}" dt="2021-03-08T18:39:21.268" v="107" actId="931"/>
          <ac:spMkLst>
            <pc:docMk/>
            <pc:sldMk cId="3753589860" sldId="266"/>
            <ac:spMk id="4" creationId="{490C0B9A-2A0F-4993-8924-342C0B7583C1}"/>
          </ac:spMkLst>
        </pc:spChg>
        <pc:spChg chg="add">
          <ac:chgData name="Marco Apolloni" userId="a5f9c1a527a117a4" providerId="LiveId" clId="{1E7AAB58-6E57-4D4B-A5ED-CC9D373261E1}" dt="2021-03-08T18:39:30.946" v="110" actId="26606"/>
          <ac:spMkLst>
            <pc:docMk/>
            <pc:sldMk cId="3753589860" sldId="266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39:30.946" v="110" actId="26606"/>
          <ac:spMkLst>
            <pc:docMk/>
            <pc:sldMk cId="3753589860" sldId="266"/>
            <ac:spMk id="24" creationId="{052F6DBF-1805-4FD9-AFA3-C8642175FC96}"/>
          </ac:spMkLst>
        </pc:spChg>
        <pc:spChg chg="add">
          <ac:chgData name="Marco Apolloni" userId="a5f9c1a527a117a4" providerId="LiveId" clId="{1E7AAB58-6E57-4D4B-A5ED-CC9D373261E1}" dt="2021-03-08T18:39:30.946" v="110" actId="26606"/>
          <ac:spMkLst>
            <pc:docMk/>
            <pc:sldMk cId="3753589860" sldId="266"/>
            <ac:spMk id="26" creationId="{CC79B2C4-EF9C-492F-BC64-5300A7A2F2DB}"/>
          </ac:spMkLst>
        </pc:spChg>
        <pc:spChg chg="add">
          <ac:chgData name="Marco Apolloni" userId="a5f9c1a527a117a4" providerId="LiveId" clId="{1E7AAB58-6E57-4D4B-A5ED-CC9D373261E1}" dt="2021-03-08T18:39:30.946" v="110" actId="26606"/>
          <ac:spMkLst>
            <pc:docMk/>
            <pc:sldMk cId="3753589860" sldId="266"/>
            <ac:spMk id="28" creationId="{0599BEDA-CEC9-4E6C-B05D-1353D0F165D9}"/>
          </ac:spMkLst>
        </pc:spChg>
        <pc:grpChg chg="add">
          <ac:chgData name="Marco Apolloni" userId="a5f9c1a527a117a4" providerId="LiveId" clId="{1E7AAB58-6E57-4D4B-A5ED-CC9D373261E1}" dt="2021-03-08T18:39:30.946" v="110" actId="26606"/>
          <ac:grpSpMkLst>
            <pc:docMk/>
            <pc:sldMk cId="3753589860" sldId="266"/>
            <ac:grpSpMk id="11" creationId="{FAEF28A3-012D-4640-B8B8-1EF6EAF7233B}"/>
          </ac:grpSpMkLst>
        </pc:grpChg>
        <pc:picChg chg="add mod ord">
          <ac:chgData name="Marco Apolloni" userId="a5f9c1a527a117a4" providerId="LiveId" clId="{1E7AAB58-6E57-4D4B-A5ED-CC9D373261E1}" dt="2021-03-08T18:39:30.946" v="110" actId="26606"/>
          <ac:picMkLst>
            <pc:docMk/>
            <pc:sldMk cId="3753589860" sldId="266"/>
            <ac:picMk id="6" creationId="{757BED75-4DF3-4387-9D12-EEE7F47A2969}"/>
          </ac:picMkLst>
        </pc:picChg>
      </pc:sldChg>
      <pc:sldChg chg="new del">
        <pc:chgData name="Marco Apolloni" userId="a5f9c1a527a117a4" providerId="LiveId" clId="{1E7AAB58-6E57-4D4B-A5ED-CC9D373261E1}" dt="2021-03-08T18:40:08.957" v="112" actId="47"/>
        <pc:sldMkLst>
          <pc:docMk/>
          <pc:sldMk cId="3446675034" sldId="267"/>
        </pc:sldMkLst>
      </pc:sldChg>
      <pc:sldChg chg="addSp delSp modSp new mod setBg setClrOvrMap">
        <pc:chgData name="Marco Apolloni" userId="a5f9c1a527a117a4" providerId="LiveId" clId="{1E7AAB58-6E57-4D4B-A5ED-CC9D373261E1}" dt="2021-03-08T19:40:42.944" v="803" actId="790"/>
        <pc:sldMkLst>
          <pc:docMk/>
          <pc:sldMk cId="3589691472" sldId="267"/>
        </pc:sldMkLst>
        <pc:spChg chg="mod ord">
          <ac:chgData name="Marco Apolloni" userId="a5f9c1a527a117a4" providerId="LiveId" clId="{1E7AAB58-6E57-4D4B-A5ED-CC9D373261E1}" dt="2021-03-08T19:40:42.944" v="803" actId="790"/>
          <ac:spMkLst>
            <pc:docMk/>
            <pc:sldMk cId="3589691472" sldId="267"/>
            <ac:spMk id="2" creationId="{13D943A7-BA87-4BD5-81E1-C6B2E215CF99}"/>
          </ac:spMkLst>
        </pc:spChg>
        <pc:spChg chg="del mod">
          <ac:chgData name="Marco Apolloni" userId="a5f9c1a527a117a4" providerId="LiveId" clId="{1E7AAB58-6E57-4D4B-A5ED-CC9D373261E1}" dt="2021-03-08T18:44:59.095" v="119" actId="931"/>
          <ac:spMkLst>
            <pc:docMk/>
            <pc:sldMk cId="3589691472" sldId="267"/>
            <ac:spMk id="3" creationId="{89A13873-ED1A-48CB-B81D-40E52491ED0D}"/>
          </ac:spMkLst>
        </pc:spChg>
        <pc:spChg chg="mod">
          <ac:chgData name="Marco Apolloni" userId="a5f9c1a527a117a4" providerId="LiveId" clId="{1E7AAB58-6E57-4D4B-A5ED-CC9D373261E1}" dt="2021-03-08T19:39:50.410" v="774" actId="14100"/>
          <ac:spMkLst>
            <pc:docMk/>
            <pc:sldMk cId="3589691472" sldId="267"/>
            <ac:spMk id="4" creationId="{D05D7A13-7896-454A-8564-68793F360B20}"/>
          </ac:spMkLst>
        </pc:spChg>
        <pc:spChg chg="add">
          <ac:chgData name="Marco Apolloni" userId="a5f9c1a527a117a4" providerId="LiveId" clId="{1E7AAB58-6E57-4D4B-A5ED-CC9D373261E1}" dt="2021-03-08T18:45:31.822" v="122" actId="26606"/>
          <ac:spMkLst>
            <pc:docMk/>
            <pc:sldMk cId="3589691472" sldId="267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45:31.822" v="122" actId="26606"/>
          <ac:spMkLst>
            <pc:docMk/>
            <pc:sldMk cId="3589691472" sldId="267"/>
            <ac:spMk id="24" creationId="{6E0488BA-180E-40D8-8350-4B179179556B}"/>
          </ac:spMkLst>
        </pc:spChg>
        <pc:grpChg chg="add">
          <ac:chgData name="Marco Apolloni" userId="a5f9c1a527a117a4" providerId="LiveId" clId="{1E7AAB58-6E57-4D4B-A5ED-CC9D373261E1}" dt="2021-03-08T18:45:31.822" v="122" actId="26606"/>
          <ac:grpSpMkLst>
            <pc:docMk/>
            <pc:sldMk cId="3589691472" sldId="267"/>
            <ac:grpSpMk id="11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45:31.822" v="122" actId="26606"/>
          <ac:picMkLst>
            <pc:docMk/>
            <pc:sldMk cId="3589691472" sldId="267"/>
            <ac:picMk id="6" creationId="{1721C81A-6FBA-429F-9BB3-2C87BF9D9482}"/>
          </ac:picMkLst>
        </pc:picChg>
      </pc:sldChg>
      <pc:sldChg chg="addSp delSp modSp new mod setBg setClrOvrMap">
        <pc:chgData name="Marco Apolloni" userId="a5f9c1a527a117a4" providerId="LiveId" clId="{1E7AAB58-6E57-4D4B-A5ED-CC9D373261E1}" dt="2021-03-08T19:46:16.959" v="880" actId="790"/>
        <pc:sldMkLst>
          <pc:docMk/>
          <pc:sldMk cId="3890102844" sldId="268"/>
        </pc:sldMkLst>
        <pc:spChg chg="mod ord">
          <ac:chgData name="Marco Apolloni" userId="a5f9c1a527a117a4" providerId="LiveId" clId="{1E7AAB58-6E57-4D4B-A5ED-CC9D373261E1}" dt="2021-03-08T19:46:16.959" v="880" actId="790"/>
          <ac:spMkLst>
            <pc:docMk/>
            <pc:sldMk cId="3890102844" sldId="268"/>
            <ac:spMk id="2" creationId="{1E2F710A-FCAE-458E-8585-8AB96E4AB53A}"/>
          </ac:spMkLst>
        </pc:spChg>
        <pc:spChg chg="del mod">
          <ac:chgData name="Marco Apolloni" userId="a5f9c1a527a117a4" providerId="LiveId" clId="{1E7AAB58-6E57-4D4B-A5ED-CC9D373261E1}" dt="2021-03-08T18:48:14.726" v="129" actId="931"/>
          <ac:spMkLst>
            <pc:docMk/>
            <pc:sldMk cId="3890102844" sldId="268"/>
            <ac:spMk id="3" creationId="{745F02AE-0699-472F-B91D-CEEB75B2849F}"/>
          </ac:spMkLst>
        </pc:spChg>
        <pc:spChg chg="mod">
          <ac:chgData name="Marco Apolloni" userId="a5f9c1a527a117a4" providerId="LiveId" clId="{1E7AAB58-6E57-4D4B-A5ED-CC9D373261E1}" dt="2021-03-08T19:44:30.488" v="839" actId="114"/>
          <ac:spMkLst>
            <pc:docMk/>
            <pc:sldMk cId="3890102844" sldId="268"/>
            <ac:spMk id="4" creationId="{749FFBBE-E3E3-4C74-84E5-30A5575F6DE7}"/>
          </ac:spMkLst>
        </pc:spChg>
        <pc:spChg chg="add del">
          <ac:chgData name="Marco Apolloni" userId="a5f9c1a527a117a4" providerId="LiveId" clId="{1E7AAB58-6E57-4D4B-A5ED-CC9D373261E1}" dt="2021-03-08T18:48:48.766" v="133" actId="26606"/>
          <ac:spMkLst>
            <pc:docMk/>
            <pc:sldMk cId="3890102844" sldId="268"/>
            <ac:spMk id="22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8:48:48.766" v="133" actId="26606"/>
          <ac:spMkLst>
            <pc:docMk/>
            <pc:sldMk cId="3890102844" sldId="268"/>
            <ac:spMk id="24" creationId="{8D489E29-742E-4D34-AB08-CE3217805B81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26" creationId="{4EC8AAB6-953B-4D29-9967-3C44D06BB4E8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28" creationId="{C89ED458-2326-40DC-9C7B-1A717B6551AD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29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30" creationId="{6F9D1DE6-E368-4F07-85F9-D5B767477DDF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31" creationId="{510C9632-BB6F-48EE-AB65-501878BA5DB6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32" creationId="{F63B1F66-4ACE-4A01-8ADF-F175A9C358B2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34" creationId="{CF8448ED-9332-4A9B-8CAB-B1985E596E20}"/>
          </ac:spMkLst>
        </pc:spChg>
        <pc:spChg chg="add">
          <ac:chgData name="Marco Apolloni" userId="a5f9c1a527a117a4" providerId="LiveId" clId="{1E7AAB58-6E57-4D4B-A5ED-CC9D373261E1}" dt="2021-03-08T18:48:48.851" v="134" actId="26606"/>
          <ac:spMkLst>
            <pc:docMk/>
            <pc:sldMk cId="3890102844" sldId="268"/>
            <ac:spMk id="36" creationId="{ED3A2261-1C75-40FF-8CD6-18C5900C1C8D}"/>
          </ac:spMkLst>
        </pc:spChg>
        <pc:grpChg chg="add del">
          <ac:chgData name="Marco Apolloni" userId="a5f9c1a527a117a4" providerId="LiveId" clId="{1E7AAB58-6E57-4D4B-A5ED-CC9D373261E1}" dt="2021-03-08T18:48:48.766" v="133" actId="26606"/>
          <ac:grpSpMkLst>
            <pc:docMk/>
            <pc:sldMk cId="3890102844" sldId="268"/>
            <ac:grpSpMk id="11" creationId="{FAEF28A3-012D-4640-B8B8-1EF6EAF7233B}"/>
          </ac:grpSpMkLst>
        </pc:grpChg>
        <pc:grpChg chg="add">
          <ac:chgData name="Marco Apolloni" userId="a5f9c1a527a117a4" providerId="LiveId" clId="{1E7AAB58-6E57-4D4B-A5ED-CC9D373261E1}" dt="2021-03-08T18:48:48.851" v="134" actId="26606"/>
          <ac:grpSpMkLst>
            <pc:docMk/>
            <pc:sldMk cId="3890102844" sldId="268"/>
            <ac:grpSpMk id="27" creationId="{FAEF28A3-012D-4640-B8B8-1EF6EAF7233B}"/>
          </ac:grpSpMkLst>
        </pc:grpChg>
        <pc:picChg chg="add mod">
          <ac:chgData name="Marco Apolloni" userId="a5f9c1a527a117a4" providerId="LiveId" clId="{1E7AAB58-6E57-4D4B-A5ED-CC9D373261E1}" dt="2021-03-08T18:48:48.851" v="134" actId="26606"/>
          <ac:picMkLst>
            <pc:docMk/>
            <pc:sldMk cId="3890102844" sldId="268"/>
            <ac:picMk id="6" creationId="{40D2D02B-8C5F-45F4-A0C4-E85B1FE3F48C}"/>
          </ac:picMkLst>
        </pc:picChg>
      </pc:sldChg>
      <pc:sldChg chg="addSp modSp new mod setBg">
        <pc:chgData name="Marco Apolloni" userId="a5f9c1a527a117a4" providerId="LiveId" clId="{1E7AAB58-6E57-4D4B-A5ED-CC9D373261E1}" dt="2021-03-08T19:48:47.879" v="937" actId="20577"/>
        <pc:sldMkLst>
          <pc:docMk/>
          <pc:sldMk cId="116503134" sldId="269"/>
        </pc:sldMkLst>
        <pc:spChg chg="mod">
          <ac:chgData name="Marco Apolloni" userId="a5f9c1a527a117a4" providerId="LiveId" clId="{1E7AAB58-6E57-4D4B-A5ED-CC9D373261E1}" dt="2021-03-08T19:48:47.879" v="937" actId="20577"/>
          <ac:spMkLst>
            <pc:docMk/>
            <pc:sldMk cId="116503134" sldId="269"/>
            <ac:spMk id="2" creationId="{2A1A7ADD-F9F2-40C8-8D0B-BFB6D4D0B336}"/>
          </ac:spMkLst>
        </pc:spChg>
        <pc:spChg chg="mod">
          <ac:chgData name="Marco Apolloni" userId="a5f9c1a527a117a4" providerId="LiveId" clId="{1E7AAB58-6E57-4D4B-A5ED-CC9D373261E1}" dt="2021-03-08T19:48:02.938" v="892" actId="14100"/>
          <ac:spMkLst>
            <pc:docMk/>
            <pc:sldMk cId="116503134" sldId="269"/>
            <ac:spMk id="3" creationId="{61E1BF54-032F-4E9D-84F8-C85A330DE1B9}"/>
          </ac:spMkLst>
        </pc:spChg>
        <pc:spChg chg="add">
          <ac:chgData name="Marco Apolloni" userId="a5f9c1a527a117a4" providerId="LiveId" clId="{1E7AAB58-6E57-4D4B-A5ED-CC9D373261E1}" dt="2021-03-08T18:49:31.338" v="136" actId="26606"/>
          <ac:spMkLst>
            <pc:docMk/>
            <pc:sldMk cId="116503134" sldId="269"/>
            <ac:spMk id="8" creationId="{712E451E-151A-4910-BF41-6A040B65982B}"/>
          </ac:spMkLst>
        </pc:spChg>
        <pc:spChg chg="add">
          <ac:chgData name="Marco Apolloni" userId="a5f9c1a527a117a4" providerId="LiveId" clId="{1E7AAB58-6E57-4D4B-A5ED-CC9D373261E1}" dt="2021-03-08T18:49:31.338" v="136" actId="26606"/>
          <ac:spMkLst>
            <pc:docMk/>
            <pc:sldMk cId="116503134" sldId="269"/>
            <ac:spMk id="10" creationId="{C296EFE4-A70C-4388-9A15-3F657B6615FD}"/>
          </ac:spMkLst>
        </pc:spChg>
        <pc:spChg chg="add">
          <ac:chgData name="Marco Apolloni" userId="a5f9c1a527a117a4" providerId="LiveId" clId="{1E7AAB58-6E57-4D4B-A5ED-CC9D373261E1}" dt="2021-03-08T18:49:31.338" v="136" actId="26606"/>
          <ac:spMkLst>
            <pc:docMk/>
            <pc:sldMk cId="116503134" sldId="269"/>
            <ac:spMk id="12" creationId="{425EBAFC-9388-432A-BCFD-EEA2F410D8EC}"/>
          </ac:spMkLst>
        </pc:spChg>
      </pc:sldChg>
      <pc:sldChg chg="addSp delSp modSp new mod setBg setClrOvrMap">
        <pc:chgData name="Marco Apolloni" userId="a5f9c1a527a117a4" providerId="LiveId" clId="{1E7AAB58-6E57-4D4B-A5ED-CC9D373261E1}" dt="2021-03-08T19:55:45.848" v="975" actId="790"/>
        <pc:sldMkLst>
          <pc:docMk/>
          <pc:sldMk cId="2609817396" sldId="270"/>
        </pc:sldMkLst>
        <pc:spChg chg="mod">
          <ac:chgData name="Marco Apolloni" userId="a5f9c1a527a117a4" providerId="LiveId" clId="{1E7AAB58-6E57-4D4B-A5ED-CC9D373261E1}" dt="2021-03-08T19:55:45.848" v="975" actId="790"/>
          <ac:spMkLst>
            <pc:docMk/>
            <pc:sldMk cId="2609817396" sldId="270"/>
            <ac:spMk id="2" creationId="{ADEF9714-B8C3-46B8-BDAB-CF530EFCCA0F}"/>
          </ac:spMkLst>
        </pc:spChg>
        <pc:spChg chg="mod">
          <ac:chgData name="Marco Apolloni" userId="a5f9c1a527a117a4" providerId="LiveId" clId="{1E7AAB58-6E57-4D4B-A5ED-CC9D373261E1}" dt="2021-03-08T19:53:15.019" v="972" actId="14100"/>
          <ac:spMkLst>
            <pc:docMk/>
            <pc:sldMk cId="2609817396" sldId="270"/>
            <ac:spMk id="3" creationId="{2BFB87C1-5399-4BCA-9569-03F06C26E833}"/>
          </ac:spMkLst>
        </pc:spChg>
        <pc:spChg chg="del mod">
          <ac:chgData name="Marco Apolloni" userId="a5f9c1a527a117a4" providerId="LiveId" clId="{1E7AAB58-6E57-4D4B-A5ED-CC9D373261E1}" dt="2021-03-08T18:57:22.197" v="145" actId="931"/>
          <ac:spMkLst>
            <pc:docMk/>
            <pc:sldMk cId="2609817396" sldId="270"/>
            <ac:spMk id="4" creationId="{66FCB486-392E-4487-A561-9058AEF24E42}"/>
          </ac:spMkLst>
        </pc:spChg>
        <pc:spChg chg="add">
          <ac:chgData name="Marco Apolloni" userId="a5f9c1a527a117a4" providerId="LiveId" clId="{1E7AAB58-6E57-4D4B-A5ED-CC9D373261E1}" dt="2021-03-08T18:57:51.636" v="148" actId="26606"/>
          <ac:spMkLst>
            <pc:docMk/>
            <pc:sldMk cId="2609817396" sldId="270"/>
            <ac:spMk id="22" creationId="{59647F54-801D-44AB-8284-EDDFF7763139}"/>
          </ac:spMkLst>
        </pc:spChg>
        <pc:spChg chg="add">
          <ac:chgData name="Marco Apolloni" userId="a5f9c1a527a117a4" providerId="LiveId" clId="{1E7AAB58-6E57-4D4B-A5ED-CC9D373261E1}" dt="2021-03-08T18:57:51.636" v="148" actId="26606"/>
          <ac:spMkLst>
            <pc:docMk/>
            <pc:sldMk cId="2609817396" sldId="270"/>
            <ac:spMk id="24" creationId="{8D489E29-742E-4D34-AB08-CE3217805B81}"/>
          </ac:spMkLst>
        </pc:spChg>
        <pc:grpChg chg="add">
          <ac:chgData name="Marco Apolloni" userId="a5f9c1a527a117a4" providerId="LiveId" clId="{1E7AAB58-6E57-4D4B-A5ED-CC9D373261E1}" dt="2021-03-08T18:57:51.636" v="148" actId="26606"/>
          <ac:grpSpMkLst>
            <pc:docMk/>
            <pc:sldMk cId="2609817396" sldId="270"/>
            <ac:grpSpMk id="11" creationId="{FAEF28A3-012D-4640-B8B8-1EF6EAF7233B}"/>
          </ac:grpSpMkLst>
        </pc:grpChg>
        <pc:picChg chg="add mod ord">
          <ac:chgData name="Marco Apolloni" userId="a5f9c1a527a117a4" providerId="LiveId" clId="{1E7AAB58-6E57-4D4B-A5ED-CC9D373261E1}" dt="2021-03-08T19:01:51.911" v="207" actId="1076"/>
          <ac:picMkLst>
            <pc:docMk/>
            <pc:sldMk cId="2609817396" sldId="270"/>
            <ac:picMk id="6" creationId="{DB2B9B00-5363-4A68-8D47-6210A52BFBED}"/>
          </ac:picMkLst>
        </pc:picChg>
      </pc:sldChg>
      <pc:sldChg chg="addSp delSp modSp new mod setBg setClrOvrMap">
        <pc:chgData name="Marco Apolloni" userId="a5f9c1a527a117a4" providerId="LiveId" clId="{1E7AAB58-6E57-4D4B-A5ED-CC9D373261E1}" dt="2021-03-08T19:29:32.091" v="562" actId="20577"/>
        <pc:sldMkLst>
          <pc:docMk/>
          <pc:sldMk cId="392808251" sldId="271"/>
        </pc:sldMkLst>
        <pc:spChg chg="mod">
          <ac:chgData name="Marco Apolloni" userId="a5f9c1a527a117a4" providerId="LiveId" clId="{1E7AAB58-6E57-4D4B-A5ED-CC9D373261E1}" dt="2021-03-08T19:29:32.091" v="562" actId="20577"/>
          <ac:spMkLst>
            <pc:docMk/>
            <pc:sldMk cId="392808251" sldId="271"/>
            <ac:spMk id="2" creationId="{2E06374B-DA3E-4FFF-B019-43C6CB75893B}"/>
          </ac:spMkLst>
        </pc:spChg>
        <pc:spChg chg="mod ord">
          <ac:chgData name="Marco Apolloni" userId="a5f9c1a527a117a4" providerId="LiveId" clId="{1E7AAB58-6E57-4D4B-A5ED-CC9D373261E1}" dt="2021-03-08T19:28:32.960" v="532" actId="114"/>
          <ac:spMkLst>
            <pc:docMk/>
            <pc:sldMk cId="392808251" sldId="271"/>
            <ac:spMk id="3" creationId="{354573D4-70FE-424B-8170-AC3D9DC984A0}"/>
          </ac:spMkLst>
        </pc:spChg>
        <pc:spChg chg="del mod">
          <ac:chgData name="Marco Apolloni" userId="a5f9c1a527a117a4" providerId="LiveId" clId="{1E7AAB58-6E57-4D4B-A5ED-CC9D373261E1}" dt="2021-03-08T19:25:10.209" v="503" actId="931"/>
          <ac:spMkLst>
            <pc:docMk/>
            <pc:sldMk cId="392808251" sldId="271"/>
            <ac:spMk id="4" creationId="{1130E64A-0787-4DF7-8625-64FA9F2DBB99}"/>
          </ac:spMkLst>
        </pc:spChg>
        <pc:spChg chg="add del mod">
          <ac:chgData name="Marco Apolloni" userId="a5f9c1a527a117a4" providerId="LiveId" clId="{1E7AAB58-6E57-4D4B-A5ED-CC9D373261E1}" dt="2021-03-08T19:26:22.761" v="512" actId="931"/>
          <ac:spMkLst>
            <pc:docMk/>
            <pc:sldMk cId="392808251" sldId="271"/>
            <ac:spMk id="8" creationId="{76B6F972-41A5-4315-AB67-38716D94D47F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14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22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24" creationId="{89EA2611-DCBA-4E97-A2B2-9A466E76BDA4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25" creationId="{89EA2611-DCBA-4E97-A2B2-9A466E76BDA4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26" creationId="{BBC615D1-6E12-40EF-915B-316CFDB550D5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27" creationId="{BBC615D1-6E12-40EF-915B-316CFDB550D5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28" creationId="{B9797D36-DE1E-47CD-881A-6C1F5828261B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29" creationId="{B9797D36-DE1E-47CD-881A-6C1F5828261B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30" creationId="{4A2FAF1F-F462-46AF-A9E6-CC93C4E2C359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31" creationId="{4A2FAF1F-F462-46AF-A9E6-CC93C4E2C359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32" creationId="{7146BED8-BAE9-42C5-A3DD-7B946445DB8C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33" creationId="{7146BED8-BAE9-42C5-A3DD-7B946445DB8C}"/>
          </ac:spMkLst>
        </pc:spChg>
        <pc:spChg chg="add del">
          <ac:chgData name="Marco Apolloni" userId="a5f9c1a527a117a4" providerId="LiveId" clId="{1E7AAB58-6E57-4D4B-A5ED-CC9D373261E1}" dt="2021-03-08T19:25:45.528" v="507" actId="26606"/>
          <ac:spMkLst>
            <pc:docMk/>
            <pc:sldMk cId="392808251" sldId="271"/>
            <ac:spMk id="34" creationId="{15765FE8-B62F-41E4-A73C-74C91A8FD945}"/>
          </ac:spMkLst>
        </pc:spChg>
        <pc:spChg chg="add">
          <ac:chgData name="Marco Apolloni" userId="a5f9c1a527a117a4" providerId="LiveId" clId="{1E7AAB58-6E57-4D4B-A5ED-CC9D373261E1}" dt="2021-03-08T19:26:27.046" v="515" actId="26606"/>
          <ac:spMkLst>
            <pc:docMk/>
            <pc:sldMk cId="392808251" sldId="271"/>
            <ac:spMk id="35" creationId="{15765FE8-B62F-41E4-A73C-74C91A8FD945}"/>
          </ac:spMkLst>
        </pc:spChg>
        <pc:spChg chg="add del">
          <ac:chgData name="Marco Apolloni" userId="a5f9c1a527a117a4" providerId="LiveId" clId="{1E7AAB58-6E57-4D4B-A5ED-CC9D373261E1}" dt="2021-03-08T19:26:00.984" v="509" actId="26606"/>
          <ac:spMkLst>
            <pc:docMk/>
            <pc:sldMk cId="392808251" sldId="271"/>
            <ac:spMk id="37" creationId="{59647F54-801D-44AB-8284-EDDFF7763139}"/>
          </ac:spMkLst>
        </pc:spChg>
        <pc:spChg chg="add del">
          <ac:chgData name="Marco Apolloni" userId="a5f9c1a527a117a4" providerId="LiveId" clId="{1E7AAB58-6E57-4D4B-A5ED-CC9D373261E1}" dt="2021-03-08T19:26:00.984" v="509" actId="26606"/>
          <ac:spMkLst>
            <pc:docMk/>
            <pc:sldMk cId="392808251" sldId="271"/>
            <ac:spMk id="38" creationId="{6E0488BA-180E-40D8-8350-4B179179556B}"/>
          </ac:spMkLst>
        </pc:spChg>
        <pc:grpChg chg="add del">
          <ac:chgData name="Marco Apolloni" userId="a5f9c1a527a117a4" providerId="LiveId" clId="{1E7AAB58-6E57-4D4B-A5ED-CC9D373261E1}" dt="2021-03-08T19:25:45.528" v="507" actId="26606"/>
          <ac:grpSpMkLst>
            <pc:docMk/>
            <pc:sldMk cId="392808251" sldId="271"/>
            <ac:grpSpMk id="11" creationId="{FAEF28A3-012D-4640-B8B8-1EF6EAF7233B}"/>
          </ac:grpSpMkLst>
        </pc:grpChg>
        <pc:grpChg chg="add">
          <ac:chgData name="Marco Apolloni" userId="a5f9c1a527a117a4" providerId="LiveId" clId="{1E7AAB58-6E57-4D4B-A5ED-CC9D373261E1}" dt="2021-03-08T19:26:27.046" v="515" actId="26606"/>
          <ac:grpSpMkLst>
            <pc:docMk/>
            <pc:sldMk cId="392808251" sldId="271"/>
            <ac:grpSpMk id="15" creationId="{FAEF28A3-012D-4640-B8B8-1EF6EAF7233B}"/>
          </ac:grpSpMkLst>
        </pc:grpChg>
        <pc:grpChg chg="add del">
          <ac:chgData name="Marco Apolloni" userId="a5f9c1a527a117a4" providerId="LiveId" clId="{1E7AAB58-6E57-4D4B-A5ED-CC9D373261E1}" dt="2021-03-08T19:26:00.984" v="509" actId="26606"/>
          <ac:grpSpMkLst>
            <pc:docMk/>
            <pc:sldMk cId="392808251" sldId="271"/>
            <ac:grpSpMk id="36" creationId="{FAEF28A3-012D-4640-B8B8-1EF6EAF7233B}"/>
          </ac:grpSpMkLst>
        </pc:grpChg>
        <pc:picChg chg="add del mod ord">
          <ac:chgData name="Marco Apolloni" userId="a5f9c1a527a117a4" providerId="LiveId" clId="{1E7AAB58-6E57-4D4B-A5ED-CC9D373261E1}" dt="2021-03-08T19:26:08.990" v="510" actId="478"/>
          <ac:picMkLst>
            <pc:docMk/>
            <pc:sldMk cId="392808251" sldId="271"/>
            <ac:picMk id="6" creationId="{6872F7FF-6D35-4EA9-B97D-C61DC8D36FA8}"/>
          </ac:picMkLst>
        </pc:picChg>
        <pc:picChg chg="add mod">
          <ac:chgData name="Marco Apolloni" userId="a5f9c1a527a117a4" providerId="LiveId" clId="{1E7AAB58-6E57-4D4B-A5ED-CC9D373261E1}" dt="2021-03-08T19:26:27.046" v="515" actId="26606"/>
          <ac:picMkLst>
            <pc:docMk/>
            <pc:sldMk cId="392808251" sldId="271"/>
            <ac:picMk id="10" creationId="{2A493C0A-5207-4348-97F5-B21F40907AB8}"/>
          </ac:picMkLst>
        </pc:picChg>
      </pc:sldChg>
      <pc:sldChg chg="new del">
        <pc:chgData name="Marco Apolloni" userId="a5f9c1a527a117a4" providerId="LiveId" clId="{1E7AAB58-6E57-4D4B-A5ED-CC9D373261E1}" dt="2021-03-08T19:24:17.647" v="493" actId="47"/>
        <pc:sldMkLst>
          <pc:docMk/>
          <pc:sldMk cId="1289116383" sldId="271"/>
        </pc:sldMkLst>
      </pc:sldChg>
    </pc:docChg>
  </pc:docChgLst>
  <pc:docChgLst>
    <pc:chgData name="Marco Apolloni" userId="a5f9c1a527a117a4" providerId="LiveId" clId="{74C1C89F-D234-4525-AAF7-16424219EAF4}"/>
    <pc:docChg chg="custSel modSld">
      <pc:chgData name="Marco Apolloni" userId="a5f9c1a527a117a4" providerId="LiveId" clId="{74C1C89F-D234-4525-AAF7-16424219EAF4}" dt="2021-03-09T08:28:37.286" v="383" actId="114"/>
      <pc:docMkLst>
        <pc:docMk/>
      </pc:docMkLst>
      <pc:sldChg chg="modSp mod">
        <pc:chgData name="Marco Apolloni" userId="a5f9c1a527a117a4" providerId="LiveId" clId="{74C1C89F-D234-4525-AAF7-16424219EAF4}" dt="2021-03-09T07:39:07.369" v="22" actId="113"/>
        <pc:sldMkLst>
          <pc:docMk/>
          <pc:sldMk cId="750549092" sldId="257"/>
        </pc:sldMkLst>
        <pc:spChg chg="mod">
          <ac:chgData name="Marco Apolloni" userId="a5f9c1a527a117a4" providerId="LiveId" clId="{74C1C89F-D234-4525-AAF7-16424219EAF4}" dt="2021-03-09T07:39:07.369" v="22" actId="113"/>
          <ac:spMkLst>
            <pc:docMk/>
            <pc:sldMk cId="750549092" sldId="257"/>
            <ac:spMk id="3" creationId="{4B133E56-2641-4AB1-833B-372A2BD02865}"/>
          </ac:spMkLst>
        </pc:spChg>
      </pc:sldChg>
      <pc:sldChg chg="modSp mod">
        <pc:chgData name="Marco Apolloni" userId="a5f9c1a527a117a4" providerId="LiveId" clId="{74C1C89F-D234-4525-AAF7-16424219EAF4}" dt="2021-03-09T07:35:04.165" v="9" actId="114"/>
        <pc:sldMkLst>
          <pc:docMk/>
          <pc:sldMk cId="1687547469" sldId="258"/>
        </pc:sldMkLst>
        <pc:spChg chg="mod">
          <ac:chgData name="Marco Apolloni" userId="a5f9c1a527a117a4" providerId="LiveId" clId="{74C1C89F-D234-4525-AAF7-16424219EAF4}" dt="2021-03-09T07:35:04.165" v="9" actId="114"/>
          <ac:spMkLst>
            <pc:docMk/>
            <pc:sldMk cId="1687547469" sldId="258"/>
            <ac:spMk id="4" creationId="{6122CFD0-B7E7-49B3-8F69-216351002C96}"/>
          </ac:spMkLst>
        </pc:spChg>
      </pc:sldChg>
      <pc:sldChg chg="modSp mod">
        <pc:chgData name="Marco Apolloni" userId="a5f9c1a527a117a4" providerId="LiveId" clId="{74C1C89F-D234-4525-AAF7-16424219EAF4}" dt="2021-03-09T07:41:33.559" v="30" actId="113"/>
        <pc:sldMkLst>
          <pc:docMk/>
          <pc:sldMk cId="1879125557" sldId="259"/>
        </pc:sldMkLst>
        <pc:spChg chg="mod">
          <ac:chgData name="Marco Apolloni" userId="a5f9c1a527a117a4" providerId="LiveId" clId="{74C1C89F-D234-4525-AAF7-16424219EAF4}" dt="2021-03-09T07:41:33.559" v="30" actId="113"/>
          <ac:spMkLst>
            <pc:docMk/>
            <pc:sldMk cId="1879125557" sldId="259"/>
            <ac:spMk id="4" creationId="{355543E5-016C-48DE-964F-B7B159F4E4A1}"/>
          </ac:spMkLst>
        </pc:spChg>
      </pc:sldChg>
      <pc:sldChg chg="modSp mod">
        <pc:chgData name="Marco Apolloni" userId="a5f9c1a527a117a4" providerId="LiveId" clId="{74C1C89F-D234-4525-AAF7-16424219EAF4}" dt="2021-03-09T07:43:30.911" v="36" actId="113"/>
        <pc:sldMkLst>
          <pc:docMk/>
          <pc:sldMk cId="256338436" sldId="260"/>
        </pc:sldMkLst>
        <pc:spChg chg="mod">
          <ac:chgData name="Marco Apolloni" userId="a5f9c1a527a117a4" providerId="LiveId" clId="{74C1C89F-D234-4525-AAF7-16424219EAF4}" dt="2021-03-09T07:43:30.911" v="36" actId="113"/>
          <ac:spMkLst>
            <pc:docMk/>
            <pc:sldMk cId="256338436" sldId="260"/>
            <ac:spMk id="3" creationId="{A1490384-9427-4816-B03C-DE900D7D5AB5}"/>
          </ac:spMkLst>
        </pc:spChg>
      </pc:sldChg>
      <pc:sldChg chg="modSp mod">
        <pc:chgData name="Marco Apolloni" userId="a5f9c1a527a117a4" providerId="LiveId" clId="{74C1C89F-D234-4525-AAF7-16424219EAF4}" dt="2021-03-09T07:46:46.135" v="46" actId="113"/>
        <pc:sldMkLst>
          <pc:docMk/>
          <pc:sldMk cId="3357977033" sldId="261"/>
        </pc:sldMkLst>
        <pc:spChg chg="mod">
          <ac:chgData name="Marco Apolloni" userId="a5f9c1a527a117a4" providerId="LiveId" clId="{74C1C89F-D234-4525-AAF7-16424219EAF4}" dt="2021-03-09T07:46:46.135" v="46" actId="113"/>
          <ac:spMkLst>
            <pc:docMk/>
            <pc:sldMk cId="3357977033" sldId="261"/>
            <ac:spMk id="4" creationId="{24896794-C22F-4084-AFAC-0FB5A76B0BCF}"/>
          </ac:spMkLst>
        </pc:spChg>
      </pc:sldChg>
      <pc:sldChg chg="modSp mod">
        <pc:chgData name="Marco Apolloni" userId="a5f9c1a527a117a4" providerId="LiveId" clId="{74C1C89F-D234-4525-AAF7-16424219EAF4}" dt="2021-03-09T07:50:54.317" v="59" actId="113"/>
        <pc:sldMkLst>
          <pc:docMk/>
          <pc:sldMk cId="476335446" sldId="262"/>
        </pc:sldMkLst>
        <pc:spChg chg="mod">
          <ac:chgData name="Marco Apolloni" userId="a5f9c1a527a117a4" providerId="LiveId" clId="{74C1C89F-D234-4525-AAF7-16424219EAF4}" dt="2021-03-09T07:50:54.317" v="59" actId="113"/>
          <ac:spMkLst>
            <pc:docMk/>
            <pc:sldMk cId="476335446" sldId="262"/>
            <ac:spMk id="3" creationId="{179BAA94-511A-4077-B4D0-8FC1B0A48850}"/>
          </ac:spMkLst>
        </pc:spChg>
      </pc:sldChg>
      <pc:sldChg chg="modSp mod">
        <pc:chgData name="Marco Apolloni" userId="a5f9c1a527a117a4" providerId="LiveId" clId="{74C1C89F-D234-4525-AAF7-16424219EAF4}" dt="2021-03-09T07:57:16.285" v="94" actId="113"/>
        <pc:sldMkLst>
          <pc:docMk/>
          <pc:sldMk cId="238651050" sldId="264"/>
        </pc:sldMkLst>
        <pc:spChg chg="mod">
          <ac:chgData name="Marco Apolloni" userId="a5f9c1a527a117a4" providerId="LiveId" clId="{74C1C89F-D234-4525-AAF7-16424219EAF4}" dt="2021-03-09T07:57:16.285" v="94" actId="113"/>
          <ac:spMkLst>
            <pc:docMk/>
            <pc:sldMk cId="238651050" sldId="264"/>
            <ac:spMk id="3" creationId="{B0FA0BAD-DBB3-4264-B484-8B2A2434D654}"/>
          </ac:spMkLst>
        </pc:spChg>
      </pc:sldChg>
      <pc:sldChg chg="modSp mod">
        <pc:chgData name="Marco Apolloni" userId="a5f9c1a527a117a4" providerId="LiveId" clId="{74C1C89F-D234-4525-AAF7-16424219EAF4}" dt="2021-03-09T08:01:10.941" v="107" actId="113"/>
        <pc:sldMkLst>
          <pc:docMk/>
          <pc:sldMk cId="3072098720" sldId="265"/>
        </pc:sldMkLst>
        <pc:spChg chg="mod">
          <ac:chgData name="Marco Apolloni" userId="a5f9c1a527a117a4" providerId="LiveId" clId="{74C1C89F-D234-4525-AAF7-16424219EAF4}" dt="2021-03-09T08:01:10.941" v="107" actId="113"/>
          <ac:spMkLst>
            <pc:docMk/>
            <pc:sldMk cId="3072098720" sldId="265"/>
            <ac:spMk id="3" creationId="{6987C37C-6AF1-4EC2-9527-9D4F0D74CE2B}"/>
          </ac:spMkLst>
        </pc:spChg>
      </pc:sldChg>
      <pc:sldChg chg="modSp mod">
        <pc:chgData name="Marco Apolloni" userId="a5f9c1a527a117a4" providerId="LiveId" clId="{74C1C89F-D234-4525-AAF7-16424219EAF4}" dt="2021-03-09T08:07:35.355" v="162" actId="113"/>
        <pc:sldMkLst>
          <pc:docMk/>
          <pc:sldMk cId="3753589860" sldId="266"/>
        </pc:sldMkLst>
        <pc:spChg chg="mod">
          <ac:chgData name="Marco Apolloni" userId="a5f9c1a527a117a4" providerId="LiveId" clId="{74C1C89F-D234-4525-AAF7-16424219EAF4}" dt="2021-03-09T08:07:35.355" v="162" actId="113"/>
          <ac:spMkLst>
            <pc:docMk/>
            <pc:sldMk cId="3753589860" sldId="266"/>
            <ac:spMk id="3" creationId="{AFD9F197-E177-4B51-B171-3D92D53BA8CA}"/>
          </ac:spMkLst>
        </pc:spChg>
      </pc:sldChg>
      <pc:sldChg chg="modSp mod">
        <pc:chgData name="Marco Apolloni" userId="a5f9c1a527a117a4" providerId="LiveId" clId="{74C1C89F-D234-4525-AAF7-16424219EAF4}" dt="2021-03-09T08:20:39.221" v="322" actId="113"/>
        <pc:sldMkLst>
          <pc:docMk/>
          <pc:sldMk cId="3589691472" sldId="267"/>
        </pc:sldMkLst>
        <pc:spChg chg="mod">
          <ac:chgData name="Marco Apolloni" userId="a5f9c1a527a117a4" providerId="LiveId" clId="{74C1C89F-D234-4525-AAF7-16424219EAF4}" dt="2021-03-09T08:20:39.221" v="322" actId="113"/>
          <ac:spMkLst>
            <pc:docMk/>
            <pc:sldMk cId="3589691472" sldId="267"/>
            <ac:spMk id="4" creationId="{D05D7A13-7896-454A-8564-68793F360B20}"/>
          </ac:spMkLst>
        </pc:spChg>
      </pc:sldChg>
      <pc:sldChg chg="modSp mod">
        <pc:chgData name="Marco Apolloni" userId="a5f9c1a527a117a4" providerId="LiveId" clId="{74C1C89F-D234-4525-AAF7-16424219EAF4}" dt="2021-03-09T08:22:30.501" v="331" actId="113"/>
        <pc:sldMkLst>
          <pc:docMk/>
          <pc:sldMk cId="3890102844" sldId="268"/>
        </pc:sldMkLst>
        <pc:spChg chg="mod">
          <ac:chgData name="Marco Apolloni" userId="a5f9c1a527a117a4" providerId="LiveId" clId="{74C1C89F-D234-4525-AAF7-16424219EAF4}" dt="2021-03-09T08:22:30.501" v="331" actId="113"/>
          <ac:spMkLst>
            <pc:docMk/>
            <pc:sldMk cId="3890102844" sldId="268"/>
            <ac:spMk id="4" creationId="{749FFBBE-E3E3-4C74-84E5-30A5575F6DE7}"/>
          </ac:spMkLst>
        </pc:spChg>
      </pc:sldChg>
      <pc:sldChg chg="modSp mod">
        <pc:chgData name="Marco Apolloni" userId="a5f9c1a527a117a4" providerId="LiveId" clId="{74C1C89F-D234-4525-AAF7-16424219EAF4}" dt="2021-03-09T08:25:01.012" v="359" actId="113"/>
        <pc:sldMkLst>
          <pc:docMk/>
          <pc:sldMk cId="116503134" sldId="269"/>
        </pc:sldMkLst>
        <pc:spChg chg="mod">
          <ac:chgData name="Marco Apolloni" userId="a5f9c1a527a117a4" providerId="LiveId" clId="{74C1C89F-D234-4525-AAF7-16424219EAF4}" dt="2021-03-09T08:25:01.012" v="359" actId="113"/>
          <ac:spMkLst>
            <pc:docMk/>
            <pc:sldMk cId="116503134" sldId="269"/>
            <ac:spMk id="3" creationId="{61E1BF54-032F-4E9D-84F8-C85A330DE1B9}"/>
          </ac:spMkLst>
        </pc:spChg>
      </pc:sldChg>
      <pc:sldChg chg="modSp mod">
        <pc:chgData name="Marco Apolloni" userId="a5f9c1a527a117a4" providerId="LiveId" clId="{74C1C89F-D234-4525-AAF7-16424219EAF4}" dt="2021-03-09T08:28:37.286" v="383" actId="114"/>
        <pc:sldMkLst>
          <pc:docMk/>
          <pc:sldMk cId="2609817396" sldId="270"/>
        </pc:sldMkLst>
        <pc:spChg chg="mod">
          <ac:chgData name="Marco Apolloni" userId="a5f9c1a527a117a4" providerId="LiveId" clId="{74C1C89F-D234-4525-AAF7-16424219EAF4}" dt="2021-03-09T08:28:37.286" v="383" actId="114"/>
          <ac:spMkLst>
            <pc:docMk/>
            <pc:sldMk cId="2609817396" sldId="270"/>
            <ac:spMk id="3" creationId="{2BFB87C1-5399-4BCA-9569-03F06C26E833}"/>
          </ac:spMkLst>
        </pc:spChg>
      </pc:sldChg>
      <pc:sldChg chg="modSp mod">
        <pc:chgData name="Marco Apolloni" userId="a5f9c1a527a117a4" providerId="LiveId" clId="{74C1C89F-D234-4525-AAF7-16424219EAF4}" dt="2021-03-09T07:54:08.516" v="81" actId="20577"/>
        <pc:sldMkLst>
          <pc:docMk/>
          <pc:sldMk cId="392808251" sldId="271"/>
        </pc:sldMkLst>
        <pc:spChg chg="mod">
          <ac:chgData name="Marco Apolloni" userId="a5f9c1a527a117a4" providerId="LiveId" clId="{74C1C89F-D234-4525-AAF7-16424219EAF4}" dt="2021-03-09T07:54:01.564" v="77" actId="790"/>
          <ac:spMkLst>
            <pc:docMk/>
            <pc:sldMk cId="392808251" sldId="271"/>
            <ac:spMk id="2" creationId="{2E06374B-DA3E-4FFF-B019-43C6CB75893B}"/>
          </ac:spMkLst>
        </pc:spChg>
        <pc:spChg chg="mod">
          <ac:chgData name="Marco Apolloni" userId="a5f9c1a527a117a4" providerId="LiveId" clId="{74C1C89F-D234-4525-AAF7-16424219EAF4}" dt="2021-03-09T07:54:08.516" v="81" actId="20577"/>
          <ac:spMkLst>
            <pc:docMk/>
            <pc:sldMk cId="392808251" sldId="271"/>
            <ac:spMk id="3" creationId="{354573D4-70FE-424B-8170-AC3D9DC984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9925AB-CCB2-46CE-9B54-072E265A93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dirty="0"/>
              <a:t>Herbert Marcuse (1898-1979) – </a:t>
            </a:r>
            <a:r>
              <a:rPr lang="it-IT" i="1" dirty="0"/>
              <a:t>Eros e civiltà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D87634A-9D6E-4189-9056-20111E5F14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it-IT" dirty="0"/>
              <a:t>Prof. Apolloni Marco</a:t>
            </a:r>
          </a:p>
        </p:txBody>
      </p:sp>
    </p:spTree>
    <p:extLst>
      <p:ext uri="{BB962C8B-B14F-4D97-AF65-F5344CB8AC3E}">
        <p14:creationId xmlns:p14="http://schemas.microsoft.com/office/powerpoint/2010/main" val="160883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testo, persona, uomo, tuta&#10;&#10;Descrizione generata automaticamente">
            <a:extLst>
              <a:ext uri="{FF2B5EF4-FFF2-40B4-BE49-F238E27FC236}">
                <a16:creationId xmlns:a16="http://schemas.microsoft.com/office/drawing/2014/main" id="{FB08802A-12BC-4BFB-9B6A-23048861CB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alphaModFix amt="40000"/>
          </a:blip>
          <a:srcRect b="58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B4E104A-4604-4029-BB55-7A6FEDE71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06" y="973668"/>
            <a:ext cx="11344269" cy="7069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 piacere doloroso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122CFD0-B7E7-49B3-8F69-216351002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894" y="2603500"/>
            <a:ext cx="11344268" cy="34163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it-IT" sz="2400" dirty="0">
                <a:solidFill>
                  <a:schemeClr val="tx1"/>
                </a:solidFill>
                <a:effectLst/>
              </a:rPr>
              <a:t>«Il crudo fatto della morte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nega</a:t>
            </a:r>
            <a:r>
              <a:rPr lang="it-IT" sz="2400" dirty="0">
                <a:solidFill>
                  <a:schemeClr val="tx1"/>
                </a:solidFill>
                <a:effectLst/>
              </a:rPr>
              <a:t> una volta per sempre la realtà di un’esistenza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non</a:t>
            </a:r>
            <a:r>
              <a:rPr lang="it-IT" sz="2400" dirty="0">
                <a:solidFill>
                  <a:schemeClr val="tx1"/>
                </a:solidFill>
                <a:effectLst/>
              </a:rPr>
              <a:t> repressiva. Infatti, la morte è la definitiva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negatività</a:t>
            </a:r>
            <a:r>
              <a:rPr lang="it-IT" sz="2400" dirty="0">
                <a:solidFill>
                  <a:schemeClr val="tx1"/>
                </a:solidFill>
                <a:effectLst/>
              </a:rPr>
              <a:t> del tempo, ma «la gioia vuole l’eternità». L’atemporalità è l’ideale del piacere. Il tempo non ha potere sull’Es, regno originale del principio del piacere. Ma l’Io, soltanto per il cui mezzo il piacere diventa reale, è integralmente soggetto al tempo. La pura anticipazione di una fine inevitabile presente in ogni istante, introduce un elemento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repressivo</a:t>
            </a:r>
            <a:r>
              <a:rPr lang="it-IT" sz="2400" dirty="0">
                <a:solidFill>
                  <a:schemeClr val="tx1"/>
                </a:solidFill>
                <a:effectLst/>
              </a:rPr>
              <a:t> in ogni rapporto libidico, e rende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doloroso</a:t>
            </a:r>
            <a:r>
              <a:rPr lang="it-IT" sz="2400" dirty="0">
                <a:solidFill>
                  <a:schemeClr val="tx1"/>
                </a:solidFill>
                <a:effectLst/>
              </a:rPr>
              <a:t> il piacere stesso» (Marcuse, H., </a:t>
            </a:r>
            <a:r>
              <a:rPr lang="it-IT" sz="2400" i="1" dirty="0">
                <a:solidFill>
                  <a:schemeClr val="tx1"/>
                </a:solidFill>
                <a:effectLst/>
              </a:rPr>
              <a:t>Eros e civiltà</a:t>
            </a:r>
            <a:r>
              <a:rPr lang="it-IT" sz="2400" dirty="0">
                <a:solidFill>
                  <a:schemeClr val="tx1"/>
                </a:solidFill>
                <a:effectLst/>
              </a:rPr>
              <a:t>, Torino, 2006, pp. 243-244). </a:t>
            </a:r>
          </a:p>
        </p:txBody>
      </p:sp>
    </p:spTree>
    <p:extLst>
      <p:ext uri="{BB962C8B-B14F-4D97-AF65-F5344CB8AC3E}">
        <p14:creationId xmlns:p14="http://schemas.microsoft.com/office/powerpoint/2010/main" val="1687547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35D3CE-C258-4F32-A77B-B6B7ECD3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6" y="973668"/>
            <a:ext cx="11287124" cy="706964"/>
          </a:xfrm>
        </p:spPr>
        <p:txBody>
          <a:bodyPr/>
          <a:lstStyle/>
          <a:p>
            <a:pPr algn="ctr"/>
            <a:r>
              <a:rPr lang="it-IT" dirty="0"/>
              <a:t>La fuga </a:t>
            </a:r>
            <a:r>
              <a:rPr lang="it-IT" i="1" dirty="0"/>
              <a:t>del </a:t>
            </a:r>
            <a:r>
              <a:rPr lang="it-IT" dirty="0"/>
              <a:t>tempo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133E56-2641-4AB1-833B-372A2BD02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6" y="2603500"/>
            <a:ext cx="11287124" cy="383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«Un piacere che, si sa, dovrà finire prima o poi, non è che un piacere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dimezzato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siccome l’abolizione del tempo per l’uomo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è prevista, ne consegue che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ogni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piacere non può che essere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transitorio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dunque inevitabilmente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represso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quanto non del tutto fruibile. Per godere appieno della dimensione del tempo, occorre riscoprire il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passato attraverso il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Si deve ricordare per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dimenticare e per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curare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propria condizione di carenza temporale. Il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è lì fisso e immutabile davanti a noi, non dietro come in modo erroneo si crede; niente e nessuno può portarcelo via. Esso è la nostra faticosa conquista quotidiana, che ci ha permesso di diventare ciò che siamo, non senza pagare un caro prezzo: la fuga </a:t>
            </a:r>
            <a:r>
              <a:rPr lang="it-IT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tempo» (Apolloni, M., 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alato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Recanati, 2020, pp. 167-168)</a:t>
            </a:r>
          </a:p>
        </p:txBody>
      </p:sp>
    </p:spTree>
    <p:extLst>
      <p:ext uri="{BB962C8B-B14F-4D97-AF65-F5344CB8AC3E}">
        <p14:creationId xmlns:p14="http://schemas.microsoft.com/office/powerpoint/2010/main" val="75054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Segnaposto contenuto 5" descr="Immagine che contiene acqua, esterni, natura, palma&#10;&#10;Descrizione generata automaticamente">
            <a:extLst>
              <a:ext uri="{FF2B5EF4-FFF2-40B4-BE49-F238E27FC236}">
                <a16:creationId xmlns:a16="http://schemas.microsoft.com/office/drawing/2014/main" id="{E2A516A6-0979-4AE8-93CC-EC18910C4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489E29-742E-4D34-AB08-CE321780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6053153" y="1320127"/>
            <a:ext cx="4812846" cy="41954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321E3B7-447D-4CC0-A79F-0014D7FC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408710"/>
            <a:ext cx="4695824" cy="57029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Paradisi perduti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55543E5-016C-48DE-964F-B7B159F4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2209255"/>
            <a:ext cx="4695825" cy="298462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sz="1600" dirty="0">
                <a:effectLst/>
              </a:rPr>
              <a:t>«Il detto terribile che soltanto i paradisi perduti sono veri paradisi, giudica e allo stesso tempo va alla riscossa del </a:t>
            </a:r>
            <a:r>
              <a:rPr lang="it-IT" sz="1600" dirty="0" err="1">
                <a:effectLst/>
              </a:rPr>
              <a:t>temps</a:t>
            </a:r>
            <a:r>
              <a:rPr lang="it-IT" sz="1600" dirty="0">
                <a:effectLst/>
              </a:rPr>
              <a:t> </a:t>
            </a:r>
            <a:r>
              <a:rPr lang="it-IT" sz="1600" dirty="0" err="1">
                <a:effectLst/>
              </a:rPr>
              <a:t>perdu</a:t>
            </a:r>
            <a:r>
              <a:rPr lang="it-IT" sz="1600" dirty="0">
                <a:effectLst/>
              </a:rPr>
              <a:t>. I paradisi</a:t>
            </a:r>
            <a:r>
              <a:rPr lang="it-IT" sz="1600" b="1" dirty="0">
                <a:effectLst/>
              </a:rPr>
              <a:t> perduti</a:t>
            </a:r>
            <a:r>
              <a:rPr lang="it-IT" sz="1600" dirty="0">
                <a:effectLst/>
              </a:rPr>
              <a:t> sono i soli paradisi </a:t>
            </a:r>
            <a:r>
              <a:rPr lang="it-IT" sz="1600" b="1" dirty="0">
                <a:effectLst/>
              </a:rPr>
              <a:t>veri</a:t>
            </a:r>
            <a:r>
              <a:rPr lang="it-IT" sz="1600" dirty="0">
                <a:effectLst/>
              </a:rPr>
              <a:t> non perché la gioia passata sembri retrospettivamente più bella di quanto realmente sia stata, ma soltanto perché il </a:t>
            </a:r>
            <a:r>
              <a:rPr lang="it-IT" sz="1600" b="1" dirty="0">
                <a:effectLst/>
              </a:rPr>
              <a:t>ricordo</a:t>
            </a:r>
            <a:r>
              <a:rPr lang="it-IT" sz="1600" dirty="0">
                <a:effectLst/>
              </a:rPr>
              <a:t> è fonte di </a:t>
            </a:r>
            <a:r>
              <a:rPr lang="it-IT" sz="1600" b="1" dirty="0">
                <a:effectLst/>
              </a:rPr>
              <a:t>gioia</a:t>
            </a:r>
            <a:r>
              <a:rPr lang="it-IT" sz="1600" dirty="0">
                <a:effectLst/>
              </a:rPr>
              <a:t> non accompagnata dall’angoscia per la sua transitorietà, e le conferisce così una </a:t>
            </a:r>
            <a:r>
              <a:rPr lang="it-IT" sz="1600" b="1" dirty="0">
                <a:effectLst/>
              </a:rPr>
              <a:t>durata</a:t>
            </a:r>
            <a:r>
              <a:rPr lang="it-IT" sz="1600" dirty="0">
                <a:effectLst/>
              </a:rPr>
              <a:t> altrimenti impossibile. Il tempo perde il suo potere quando il ricordo </a:t>
            </a:r>
            <a:r>
              <a:rPr lang="it-IT" sz="1600" b="1" dirty="0">
                <a:effectLst/>
              </a:rPr>
              <a:t>redime</a:t>
            </a:r>
            <a:r>
              <a:rPr lang="it-IT" sz="1600" dirty="0">
                <a:effectLst/>
              </a:rPr>
              <a:t> il passato» (</a:t>
            </a:r>
            <a:r>
              <a:rPr lang="it-IT" sz="1600" i="1" dirty="0">
                <a:effectLst/>
              </a:rPr>
              <a:t>Eros e civiltà</a:t>
            </a:r>
            <a:r>
              <a:rPr lang="it-IT" sz="1600" dirty="0">
                <a:effectLst/>
              </a:rPr>
              <a:t>, p. 245).</a:t>
            </a:r>
          </a:p>
        </p:txBody>
      </p:sp>
    </p:spTree>
    <p:extLst>
      <p:ext uri="{BB962C8B-B14F-4D97-AF65-F5344CB8AC3E}">
        <p14:creationId xmlns:p14="http://schemas.microsoft.com/office/powerpoint/2010/main" val="1879125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810A51-DFC5-4B9F-BCA0-05D2662C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Eternizzazione del passato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490384-9427-4816-B03C-DE900D7D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74015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«Il solo surrogato d’immortalità per l’uomo risiede nell’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eternizzazione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passato; realizzando un’opera d’arte e mettendo al mondo una nuova vita non facciamo altro che fissare, in una 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 definita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figli della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carne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i discepoli dell’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anima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secondo il 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Simposio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Platone; un figlio o un discepolo sono una parte di noi destinata a sopravviverci, così da colmare le nostre lacune di esseri-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-tempo, ma che non sanno per quanto </a:t>
            </a:r>
            <a:r>
              <a:rPr lang="it-IT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Tuttavia, questa forma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definita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rientrando nella realtà fenomenica ed essendo impastata nella materia di questo mondo, può solo essere un </a:t>
            </a:r>
            <a:r>
              <a:rPr lang="it-IT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surrogato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d’immortalità» (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alato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pp. 169-170).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5633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242CB0B2-FE13-4DD4-95DA-B74E364BA8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alphaModFix amt="40000"/>
          </a:blip>
          <a:srcRect l="12261" r="86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504F62C-57B2-482E-875A-68BE40F8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06" y="537632"/>
            <a:ext cx="11272986" cy="8710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Il potere liberatorio del ricordo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896794-C22F-4084-AFAC-0FB5A76B0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893" y="1866405"/>
            <a:ext cx="11277599" cy="449421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it-IT" sz="2400" dirty="0">
                <a:solidFill>
                  <a:schemeClr val="tx1"/>
                </a:solidFill>
                <a:effectLst/>
              </a:rPr>
              <a:t>«La facoltà di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dimenticare</a:t>
            </a:r>
            <a:r>
              <a:rPr lang="it-IT" sz="2400" dirty="0">
                <a:solidFill>
                  <a:schemeClr val="tx1"/>
                </a:solidFill>
                <a:effectLst/>
              </a:rPr>
              <a:t> […] è un’esigenza indispensabile dell’igiene psichica e fisica, senza la quale la vita civile sarebbe insopportabile; ma essa è anche la facoltà psichica che alimenta sottomissioni e rinunce. Dimenticare significa anche perdonare ciò che non si dovrebbe perdonare se si vuole la vittoria della giustizia e della libertà. Questa facoltà del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perdonare</a:t>
            </a:r>
            <a:r>
              <a:rPr lang="it-IT" sz="2400" dirty="0">
                <a:solidFill>
                  <a:schemeClr val="tx1"/>
                </a:solidFill>
                <a:effectLst/>
              </a:rPr>
              <a:t> riproduce le condizioni che riproducono l’ingiustizia e l’asservimento: dimenticare le sofferenze passate significa dimenticare le sofferenze che le provocarono – senza sconfiggere queste forze. Le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ferite</a:t>
            </a:r>
            <a:r>
              <a:rPr lang="it-IT" sz="2400" dirty="0">
                <a:solidFill>
                  <a:schemeClr val="tx1"/>
                </a:solidFill>
                <a:effectLst/>
              </a:rPr>
              <a:t> che guariscono col passare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del</a:t>
            </a:r>
            <a:r>
              <a:rPr lang="it-IT" sz="2400" dirty="0">
                <a:solidFill>
                  <a:schemeClr val="tx1"/>
                </a:solidFill>
                <a:effectLst/>
              </a:rPr>
              <a:t> tempo sono anche le ferite che contengono il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veleno</a:t>
            </a:r>
            <a:r>
              <a:rPr lang="it-IT" sz="2400" dirty="0">
                <a:solidFill>
                  <a:schemeClr val="tx1"/>
                </a:solidFill>
                <a:effectLst/>
              </a:rPr>
              <a:t>. Contro questo fatto di arrendersi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al</a:t>
            </a:r>
            <a:r>
              <a:rPr lang="it-IT" sz="2400" dirty="0">
                <a:solidFill>
                  <a:schemeClr val="tx1"/>
                </a:solidFill>
                <a:effectLst/>
              </a:rPr>
              <a:t> tempo, il restaurare i diritti del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ricordo</a:t>
            </a:r>
            <a:r>
              <a:rPr lang="it-IT" sz="2400" dirty="0">
                <a:solidFill>
                  <a:schemeClr val="tx1"/>
                </a:solidFill>
                <a:effectLst/>
              </a:rPr>
              <a:t>, quale veicolo di </a:t>
            </a:r>
            <a:r>
              <a:rPr lang="it-IT" sz="2400" b="1" dirty="0">
                <a:solidFill>
                  <a:schemeClr val="tx1"/>
                </a:solidFill>
                <a:effectLst/>
              </a:rPr>
              <a:t>liberazione</a:t>
            </a:r>
            <a:r>
              <a:rPr lang="it-IT" sz="2400" dirty="0">
                <a:solidFill>
                  <a:schemeClr val="tx1"/>
                </a:solidFill>
                <a:effectLst/>
              </a:rPr>
              <a:t>, è uno dei compiti più nobili del pensiero» (</a:t>
            </a:r>
            <a:r>
              <a:rPr lang="it-IT" sz="2400" i="1" dirty="0">
                <a:solidFill>
                  <a:schemeClr val="tx1"/>
                </a:solidFill>
                <a:effectLst/>
              </a:rPr>
              <a:t>Eros e civiltà</a:t>
            </a:r>
            <a:r>
              <a:rPr lang="it-IT" sz="2400" dirty="0">
                <a:solidFill>
                  <a:schemeClr val="tx1"/>
                </a:solidFill>
                <a:effectLst/>
              </a:rPr>
              <a:t>, p. 244).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77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E72C96-A10E-41D0-84C2-B59109F1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973668"/>
            <a:ext cx="11210926" cy="706964"/>
          </a:xfrm>
        </p:spPr>
        <p:txBody>
          <a:bodyPr/>
          <a:lstStyle/>
          <a:p>
            <a:pPr algn="ctr"/>
            <a:r>
              <a:rPr lang="it-IT" dirty="0"/>
              <a:t>Il palliativo del ricordo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9BAA94-511A-4077-B4D0-8FC1B0A48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4" y="2333625"/>
            <a:ext cx="11210926" cy="41814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«Le ferite del tempo ci avvelenano lentamente, senza per questo avvelenarci di meno. Come per ogni veleno, esiste un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antiveleno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questo è la conservazione del tempo grazie al potere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taumaturgico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ricordo che, facendoci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riappropriare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passato (trascorso ma non del tutto perduto), ci restituisce a noi stessi e alla nostra metà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androgina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perduta. La metà di noi stessi è l’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altro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noi, che è di preciso colui o colei che ci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La voce interiore che ci guida alla scoperta dell’alterità è l’Eros filosofo dei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sentimenti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contrapposto all’Eros tiranno dei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Santo Graal della pulsione sessuale è il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mitico, del quale proviamo una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nostalgia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indefinita, al quale però aspiriamo con ogni singola corda del nostro essere. Ritornare a questo passato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aurorale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 è però impossibile e allora ci accontentiamo di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ricordarlo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preservandone il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nel nostro inconscio» (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alato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pp. 175-176). </a:t>
            </a:r>
          </a:p>
        </p:txBody>
      </p:sp>
    </p:spTree>
    <p:extLst>
      <p:ext uri="{BB962C8B-B14F-4D97-AF65-F5344CB8AC3E}">
        <p14:creationId xmlns:p14="http://schemas.microsoft.com/office/powerpoint/2010/main" val="47633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" name="Rectangle 25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E06374B-DA3E-4FFF-B019-43C6CB758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552450"/>
            <a:ext cx="6072776" cy="42862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Il Grande </a:t>
            </a:r>
            <a:r>
              <a:rPr lang="it-IT" dirty="0">
                <a:solidFill>
                  <a:srgbClr val="FFFFFF"/>
                </a:solidFill>
              </a:rPr>
              <a:t>Rifiuto</a:t>
            </a:r>
            <a:r>
              <a:rPr lang="en-US" dirty="0">
                <a:solidFill>
                  <a:srgbClr val="FFFFFF"/>
                </a:solidFill>
              </a:rPr>
              <a:t> di Orfeo</a:t>
            </a:r>
          </a:p>
        </p:txBody>
      </p:sp>
      <p:pic>
        <p:nvPicPr>
          <p:cNvPr id="10" name="Segnaposto contenuto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2A493C0A-5207-4348-97F5-B21F40907A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1082" r="23123" b="-2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31" name="Rectangle 33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Oval 35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Oval 37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4573D4-70FE-424B-8170-AC3D9DC98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098" y="1228724"/>
            <a:ext cx="6072776" cy="5076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dirty="0">
                <a:solidFill>
                  <a:srgbClr val="FFFFFF"/>
                </a:solidFill>
                <a:effectLst/>
              </a:rPr>
              <a:t>«La tacita «</a:t>
            </a:r>
            <a:r>
              <a:rPr lang="it-IT" b="1" dirty="0">
                <a:solidFill>
                  <a:srgbClr val="FFFFFF"/>
                </a:solidFill>
                <a:effectLst/>
              </a:rPr>
              <a:t>accettazione</a:t>
            </a:r>
            <a:r>
              <a:rPr lang="it-IT" dirty="0">
                <a:solidFill>
                  <a:srgbClr val="FFFFFF"/>
                </a:solidFill>
                <a:effectLst/>
              </a:rPr>
              <a:t> professionale» del fatto della morte e della malattia, è forse una delle espressioni più diffuse del </a:t>
            </a:r>
            <a:r>
              <a:rPr lang="it-IT" b="1" dirty="0">
                <a:solidFill>
                  <a:srgbClr val="FFFFFF"/>
                </a:solidFill>
                <a:effectLst/>
              </a:rPr>
              <a:t>senso</a:t>
            </a:r>
            <a:r>
              <a:rPr lang="it-IT" dirty="0">
                <a:solidFill>
                  <a:srgbClr val="FFFFFF"/>
                </a:solidFill>
                <a:effectLst/>
              </a:rPr>
              <a:t> di morte – o piuttosto della sua </a:t>
            </a:r>
            <a:r>
              <a:rPr lang="it-IT" b="1" dirty="0">
                <a:solidFill>
                  <a:srgbClr val="FFFFFF"/>
                </a:solidFill>
                <a:effectLst/>
              </a:rPr>
              <a:t>utilità</a:t>
            </a:r>
            <a:r>
              <a:rPr lang="it-IT" dirty="0">
                <a:solidFill>
                  <a:srgbClr val="FFFFFF"/>
                </a:solidFill>
                <a:effectLst/>
              </a:rPr>
              <a:t> sociale. In una civiltà </a:t>
            </a:r>
            <a:r>
              <a:rPr lang="it-IT" b="1" dirty="0">
                <a:solidFill>
                  <a:srgbClr val="FFFFFF"/>
                </a:solidFill>
                <a:effectLst/>
              </a:rPr>
              <a:t>repressiva</a:t>
            </a:r>
            <a:r>
              <a:rPr lang="it-IT" dirty="0">
                <a:solidFill>
                  <a:srgbClr val="FFFFFF"/>
                </a:solidFill>
                <a:effectLst/>
              </a:rPr>
              <a:t> la morte stessa diventa uno strumento di </a:t>
            </a:r>
            <a:r>
              <a:rPr lang="it-IT" b="1" dirty="0">
                <a:solidFill>
                  <a:srgbClr val="FFFFFF"/>
                </a:solidFill>
                <a:effectLst/>
              </a:rPr>
              <a:t>repressione</a:t>
            </a:r>
            <a:r>
              <a:rPr lang="it-IT" dirty="0">
                <a:solidFill>
                  <a:srgbClr val="FFFFFF"/>
                </a:solidFill>
                <a:effectLst/>
              </a:rPr>
              <a:t>. […] Essa soffoca gli sforzi «</a:t>
            </a:r>
            <a:r>
              <a:rPr lang="it-IT" b="1" dirty="0">
                <a:solidFill>
                  <a:srgbClr val="FFFFFF"/>
                </a:solidFill>
                <a:effectLst/>
              </a:rPr>
              <a:t>utopistici</a:t>
            </a:r>
            <a:r>
              <a:rPr lang="it-IT" dirty="0">
                <a:solidFill>
                  <a:srgbClr val="FFFFFF"/>
                </a:solidFill>
                <a:effectLst/>
              </a:rPr>
              <a:t>». Le forze attualmente dominanti hanno una profonda </a:t>
            </a:r>
            <a:r>
              <a:rPr lang="it-IT" b="1" dirty="0">
                <a:solidFill>
                  <a:srgbClr val="FFFFFF"/>
                </a:solidFill>
                <a:effectLst/>
              </a:rPr>
              <a:t>affinità</a:t>
            </a:r>
            <a:r>
              <a:rPr lang="it-IT" dirty="0">
                <a:solidFill>
                  <a:srgbClr val="FFFFFF"/>
                </a:solidFill>
                <a:effectLst/>
              </a:rPr>
              <a:t> con la morte; è la morte un segno di mancanza di libertà, di disfatta. Oggigiorno la teologia e la filosofia concorrono nell’esaltare la morte come una categoria esistenziale: trasformando un fatto </a:t>
            </a:r>
            <a:r>
              <a:rPr lang="it-IT" b="1" dirty="0">
                <a:solidFill>
                  <a:srgbClr val="FFFFFF"/>
                </a:solidFill>
                <a:effectLst/>
              </a:rPr>
              <a:t>biologico</a:t>
            </a:r>
            <a:r>
              <a:rPr lang="it-IT" dirty="0">
                <a:solidFill>
                  <a:srgbClr val="FFFFFF"/>
                </a:solidFill>
                <a:effectLst/>
              </a:rPr>
              <a:t> in un’essenza </a:t>
            </a:r>
            <a:r>
              <a:rPr lang="it-IT" b="1" dirty="0">
                <a:solidFill>
                  <a:srgbClr val="FFFFFF"/>
                </a:solidFill>
                <a:effectLst/>
              </a:rPr>
              <a:t>ontologica</a:t>
            </a:r>
            <a:r>
              <a:rPr lang="it-IT" dirty="0">
                <a:solidFill>
                  <a:srgbClr val="FFFFFF"/>
                </a:solidFill>
                <a:effectLst/>
              </a:rPr>
              <a:t>, dànno la loro benedizione </a:t>
            </a:r>
            <a:r>
              <a:rPr lang="it-IT" b="1" dirty="0">
                <a:solidFill>
                  <a:srgbClr val="FFFFFF"/>
                </a:solidFill>
                <a:effectLst/>
              </a:rPr>
              <a:t>trascendente</a:t>
            </a:r>
            <a:r>
              <a:rPr lang="it-IT" dirty="0">
                <a:solidFill>
                  <a:srgbClr val="FFFFFF"/>
                </a:solidFill>
                <a:effectLst/>
              </a:rPr>
              <a:t> a quella </a:t>
            </a:r>
            <a:r>
              <a:rPr lang="it-IT" b="1" dirty="0">
                <a:solidFill>
                  <a:srgbClr val="FFFFFF"/>
                </a:solidFill>
                <a:effectLst/>
              </a:rPr>
              <a:t>colpa</a:t>
            </a:r>
            <a:r>
              <a:rPr lang="it-IT" dirty="0">
                <a:solidFill>
                  <a:srgbClr val="FFFFFF"/>
                </a:solidFill>
                <a:effectLst/>
              </a:rPr>
              <a:t> dell’umanità che si perpetua con il loro contributo – tradiscono la </a:t>
            </a:r>
            <a:r>
              <a:rPr lang="it-IT" b="1" dirty="0">
                <a:solidFill>
                  <a:srgbClr val="FFFFFF"/>
                </a:solidFill>
                <a:effectLst/>
              </a:rPr>
              <a:t>promessa</a:t>
            </a:r>
            <a:r>
              <a:rPr lang="it-IT" dirty="0">
                <a:solidFill>
                  <a:srgbClr val="FFFFFF"/>
                </a:solidFill>
                <a:effectLst/>
              </a:rPr>
              <a:t> dell’utopia. In contrasto con ciò, una filosofia che </a:t>
            </a:r>
            <a:r>
              <a:rPr lang="it-IT" b="1" dirty="0">
                <a:solidFill>
                  <a:srgbClr val="FFFFFF"/>
                </a:solidFill>
                <a:effectLst/>
              </a:rPr>
              <a:t>non</a:t>
            </a:r>
            <a:r>
              <a:rPr lang="it-IT" dirty="0">
                <a:solidFill>
                  <a:srgbClr val="FFFFFF"/>
                </a:solidFill>
                <a:effectLst/>
              </a:rPr>
              <a:t> operi come </a:t>
            </a:r>
            <a:r>
              <a:rPr lang="it-IT" b="1" dirty="0">
                <a:solidFill>
                  <a:srgbClr val="FFFFFF"/>
                </a:solidFill>
                <a:effectLst/>
              </a:rPr>
              <a:t>ancella</a:t>
            </a:r>
            <a:r>
              <a:rPr lang="it-IT" dirty="0">
                <a:solidFill>
                  <a:srgbClr val="FFFFFF"/>
                </a:solidFill>
                <a:effectLst/>
              </a:rPr>
              <a:t> della repressione, reagisce al fatto della morte col Grande Rifiuto – il rifiuto di </a:t>
            </a:r>
            <a:r>
              <a:rPr lang="it-IT" b="1" dirty="0">
                <a:solidFill>
                  <a:srgbClr val="FFFFFF"/>
                </a:solidFill>
                <a:effectLst/>
              </a:rPr>
              <a:t>Orfeo</a:t>
            </a:r>
            <a:r>
              <a:rPr lang="it-IT" dirty="0">
                <a:solidFill>
                  <a:srgbClr val="FFFFFF"/>
                </a:solidFill>
                <a:effectLst/>
              </a:rPr>
              <a:t>, il </a:t>
            </a:r>
            <a:r>
              <a:rPr lang="it-IT" b="1" dirty="0">
                <a:solidFill>
                  <a:srgbClr val="FFFFFF"/>
                </a:solidFill>
                <a:effectLst/>
              </a:rPr>
              <a:t>liberatore</a:t>
            </a:r>
            <a:r>
              <a:rPr lang="it-IT" dirty="0">
                <a:solidFill>
                  <a:srgbClr val="FFFFFF"/>
                </a:solidFill>
                <a:effectLst/>
              </a:rPr>
              <a:t>. La morte può diventare un </a:t>
            </a:r>
            <a:r>
              <a:rPr lang="it-IT" b="1" dirty="0">
                <a:solidFill>
                  <a:srgbClr val="FFFFFF"/>
                </a:solidFill>
                <a:effectLst/>
              </a:rPr>
              <a:t>segno</a:t>
            </a:r>
            <a:r>
              <a:rPr lang="it-IT" dirty="0">
                <a:solidFill>
                  <a:srgbClr val="FFFFFF"/>
                </a:solidFill>
                <a:effectLst/>
              </a:rPr>
              <a:t> di libertà» (</a:t>
            </a:r>
            <a:r>
              <a:rPr lang="it-IT" i="1" dirty="0">
                <a:solidFill>
                  <a:srgbClr val="FFFFFF"/>
                </a:solidFill>
                <a:effectLst/>
              </a:rPr>
              <a:t>Eros e civiltà</a:t>
            </a:r>
            <a:r>
              <a:rPr lang="it-IT" dirty="0">
                <a:solidFill>
                  <a:srgbClr val="FFFFFF"/>
                </a:solidFill>
                <a:effectLst/>
              </a:rPr>
              <a:t>, p. 248).</a:t>
            </a:r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8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3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4" name="Rectangle 23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edificio, parete, pietra&#10;&#10;Descrizione generata automaticamente">
            <a:extLst>
              <a:ext uri="{FF2B5EF4-FFF2-40B4-BE49-F238E27FC236}">
                <a16:creationId xmlns:a16="http://schemas.microsoft.com/office/drawing/2014/main" id="{B2057380-944F-46B7-8589-B99AE091DB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 amt="40000"/>
          </a:blip>
          <a:srcRect t="20914" b="40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A8E8F17-1A6C-418D-A962-19E2D650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73668"/>
            <a:ext cx="11508507" cy="7069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Limiti della prospettiva di Marcuse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FA0BAD-DBB3-4264-B484-8B2A2434D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2226011"/>
            <a:ext cx="11575175" cy="401286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sz="2200" dirty="0">
                <a:solidFill>
                  <a:schemeClr val="tx1"/>
                </a:solidFill>
                <a:effectLst/>
              </a:rPr>
              <a:t>«A quale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particolare</a:t>
            </a:r>
            <a:r>
              <a:rPr lang="it-IT" sz="2200" dirty="0">
                <a:solidFill>
                  <a:schemeClr val="tx1"/>
                </a:solidFill>
                <a:effectLst/>
              </a:rPr>
              <a:t> concezione di «libertà» si riferisca Marcuse opponendo il suo «Grande Rifiuto» mi sfugge e mi sembra quantomeno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curioso</a:t>
            </a:r>
            <a:r>
              <a:rPr lang="it-IT" sz="2200" dirty="0">
                <a:solidFill>
                  <a:schemeClr val="tx1"/>
                </a:solidFill>
                <a:effectLst/>
              </a:rPr>
              <a:t> il fatto che lui critichi la teologia, colpevole di attribuire un significato metafisico alla morte, e la filosofia, che con l’essere-per-la-morte heideggeriano si macchia della colpa di sostenere che non c’è nulla di più vero della morte,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esaltando</a:t>
            </a:r>
            <a:r>
              <a:rPr lang="it-IT" sz="2200" dirty="0">
                <a:solidFill>
                  <a:schemeClr val="tx1"/>
                </a:solidFill>
                <a:effectLst/>
              </a:rPr>
              <a:t> però allo stesso tempo […] la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morte</a:t>
            </a:r>
            <a:r>
              <a:rPr lang="it-IT" sz="2200" dirty="0">
                <a:solidFill>
                  <a:schemeClr val="tx1"/>
                </a:solidFill>
                <a:effectLst/>
              </a:rPr>
              <a:t> biologica, come se questa ci dovesse servire da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consolazione</a:t>
            </a:r>
            <a:r>
              <a:rPr lang="it-IT" sz="2200" dirty="0">
                <a:solidFill>
                  <a:schemeClr val="tx1"/>
                </a:solidFill>
                <a:effectLst/>
              </a:rPr>
              <a:t>. «La necessità della morte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non</a:t>
            </a:r>
            <a:r>
              <a:rPr lang="it-IT" sz="2200" dirty="0">
                <a:solidFill>
                  <a:schemeClr val="tx1"/>
                </a:solidFill>
                <a:effectLst/>
              </a:rPr>
              <a:t> contraddice la possibilità di una liberazione finale» (</a:t>
            </a:r>
            <a:r>
              <a:rPr lang="it-IT" sz="2200" i="1" dirty="0">
                <a:solidFill>
                  <a:schemeClr val="tx1"/>
                </a:solidFill>
                <a:effectLst/>
              </a:rPr>
              <a:t>Eros e civiltà</a:t>
            </a:r>
            <a:r>
              <a:rPr lang="it-IT" sz="2200" dirty="0">
                <a:solidFill>
                  <a:schemeClr val="tx1"/>
                </a:solidFill>
                <a:effectLst/>
              </a:rPr>
              <a:t>, p. 248) aggiunge poi lui.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Come</a:t>
            </a:r>
            <a:r>
              <a:rPr lang="it-IT" sz="2200" dirty="0">
                <a:solidFill>
                  <a:schemeClr val="tx1"/>
                </a:solidFill>
                <a:effectLst/>
              </a:rPr>
              <a:t>? La prospettiva di Marcuse ha forse in serbo la vita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eterna</a:t>
            </a:r>
            <a:r>
              <a:rPr lang="it-IT" sz="2200" dirty="0">
                <a:solidFill>
                  <a:schemeClr val="tx1"/>
                </a:solidFill>
                <a:effectLst/>
              </a:rPr>
              <a:t> che ci donerà la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scienza</a:t>
            </a:r>
            <a:r>
              <a:rPr lang="it-IT" sz="2200" dirty="0">
                <a:solidFill>
                  <a:schemeClr val="tx1"/>
                </a:solidFill>
                <a:effectLst/>
              </a:rPr>
              <a:t>? Poi continua, sempre riferendosi alla morte: «Come ogni altra necessità, essa può essere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razionale</a:t>
            </a:r>
            <a:r>
              <a:rPr lang="it-IT" sz="2200" dirty="0">
                <a:solidFill>
                  <a:schemeClr val="tx1"/>
                </a:solidFill>
                <a:effectLst/>
              </a:rPr>
              <a:t> – senza sofferenza» (</a:t>
            </a:r>
            <a:r>
              <a:rPr lang="it-IT" sz="2200" i="1" dirty="0">
                <a:solidFill>
                  <a:schemeClr val="tx1"/>
                </a:solidFill>
                <a:effectLst/>
              </a:rPr>
              <a:t>Eros e civiltà</a:t>
            </a:r>
            <a:r>
              <a:rPr lang="it-IT" sz="2200" dirty="0">
                <a:solidFill>
                  <a:schemeClr val="tx1"/>
                </a:solidFill>
                <a:effectLst/>
              </a:rPr>
              <a:t>, p. 248). Se bastasse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razionalizzarla</a:t>
            </a:r>
            <a:r>
              <a:rPr lang="it-IT" sz="2200" dirty="0">
                <a:solidFill>
                  <a:schemeClr val="tx1"/>
                </a:solidFill>
                <a:effectLst/>
              </a:rPr>
              <a:t> per risolvere i problemi dell’uomo, allora le più grandi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menti</a:t>
            </a:r>
            <a:r>
              <a:rPr lang="it-IT" sz="2200" dirty="0">
                <a:solidFill>
                  <a:schemeClr val="tx1"/>
                </a:solidFill>
                <a:effectLst/>
              </a:rPr>
              <a:t> dell’umanità sarebbero le più serene, mentre in realtà sono le più </a:t>
            </a:r>
            <a:r>
              <a:rPr lang="it-IT" sz="2200" b="1" dirty="0">
                <a:solidFill>
                  <a:schemeClr val="tx1"/>
                </a:solidFill>
                <a:effectLst/>
              </a:rPr>
              <a:t>inquiete</a:t>
            </a:r>
            <a:r>
              <a:rPr lang="it-IT" sz="2200" dirty="0">
                <a:solidFill>
                  <a:schemeClr val="tx1"/>
                </a:solidFill>
                <a:effectLst/>
              </a:rPr>
              <a:t>» (</a:t>
            </a:r>
            <a:r>
              <a:rPr lang="it-IT" sz="2200" i="1" dirty="0">
                <a:solidFill>
                  <a:schemeClr val="tx1"/>
                </a:solidFill>
                <a:effectLst/>
              </a:rPr>
              <a:t>Eros alato</a:t>
            </a:r>
            <a:r>
              <a:rPr lang="it-IT" sz="2200" dirty="0">
                <a:solidFill>
                  <a:schemeClr val="tx1"/>
                </a:solidFill>
                <a:effectLst/>
              </a:rPr>
              <a:t>, p. 205).</a:t>
            </a:r>
            <a:endParaRPr lang="it-IT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1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3EF4D6-026A-4D52-B916-967329E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DB4846F-6AA5-4DB3-9581-D95F22B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17975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4EC22E-2292-4292-A80B-E81DF64BF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0041"/>
            <a:ext cx="12192000" cy="5077959"/>
          </a:xfrm>
          <a:custGeom>
            <a:avLst/>
            <a:gdLst>
              <a:gd name="connsiteX0" fmla="*/ 12192000 w 12192000"/>
              <a:gd name="connsiteY0" fmla="*/ 0 h 5077959"/>
              <a:gd name="connsiteX1" fmla="*/ 12192000 w 12192000"/>
              <a:gd name="connsiteY1" fmla="*/ 1972152 h 5077959"/>
              <a:gd name="connsiteX2" fmla="*/ 12192000 w 12192000"/>
              <a:gd name="connsiteY2" fmla="*/ 2361342 h 5077959"/>
              <a:gd name="connsiteX3" fmla="*/ 12192000 w 12192000"/>
              <a:gd name="connsiteY3" fmla="*/ 5077959 h 5077959"/>
              <a:gd name="connsiteX4" fmla="*/ 0 w 12192000"/>
              <a:gd name="connsiteY4" fmla="*/ 5077959 h 5077959"/>
              <a:gd name="connsiteX5" fmla="*/ 0 w 12192000"/>
              <a:gd name="connsiteY5" fmla="*/ 2361342 h 5077959"/>
              <a:gd name="connsiteX6" fmla="*/ 0 w 12192000"/>
              <a:gd name="connsiteY6" fmla="*/ 1972152 h 5077959"/>
              <a:gd name="connsiteX7" fmla="*/ 0 w 12192000"/>
              <a:gd name="connsiteY7" fmla="*/ 12515 h 5077959"/>
              <a:gd name="connsiteX8" fmla="*/ 108623 w 12192000"/>
              <a:gd name="connsiteY8" fmla="*/ 29540 h 5077959"/>
              <a:gd name="connsiteX9" fmla="*/ 300195 w 12192000"/>
              <a:gd name="connsiteY9" fmla="*/ 56163 h 5077959"/>
              <a:gd name="connsiteX10" fmla="*/ 527528 w 12192000"/>
              <a:gd name="connsiteY10" fmla="*/ 88041 h 5077959"/>
              <a:gd name="connsiteX11" fmla="*/ 779127 w 12192000"/>
              <a:gd name="connsiteY11" fmla="*/ 121671 h 5077959"/>
              <a:gd name="connsiteX12" fmla="*/ 1062654 w 12192000"/>
              <a:gd name="connsiteY12" fmla="*/ 157052 h 5077959"/>
              <a:gd name="connsiteX13" fmla="*/ 1371726 w 12192000"/>
              <a:gd name="connsiteY13" fmla="*/ 194535 h 5077959"/>
              <a:gd name="connsiteX14" fmla="*/ 1707616 w 12192000"/>
              <a:gd name="connsiteY14" fmla="*/ 232018 h 5077959"/>
              <a:gd name="connsiteX15" fmla="*/ 2065219 w 12192000"/>
              <a:gd name="connsiteY15" fmla="*/ 270201 h 5077959"/>
              <a:gd name="connsiteX16" fmla="*/ 2450918 w 12192000"/>
              <a:gd name="connsiteY16" fmla="*/ 305583 h 5077959"/>
              <a:gd name="connsiteX17" fmla="*/ 2854496 w 12192000"/>
              <a:gd name="connsiteY17" fmla="*/ 339562 h 5077959"/>
              <a:gd name="connsiteX18" fmla="*/ 3281065 w 12192000"/>
              <a:gd name="connsiteY18" fmla="*/ 370390 h 5077959"/>
              <a:gd name="connsiteX19" fmla="*/ 3725514 w 12192000"/>
              <a:gd name="connsiteY19" fmla="*/ 399815 h 5077959"/>
              <a:gd name="connsiteX20" fmla="*/ 4189119 w 12192000"/>
              <a:gd name="connsiteY20" fmla="*/ 427490 h 5077959"/>
              <a:gd name="connsiteX21" fmla="*/ 4426671 w 12192000"/>
              <a:gd name="connsiteY21" fmla="*/ 437298 h 5077959"/>
              <a:gd name="connsiteX22" fmla="*/ 4669330 w 12192000"/>
              <a:gd name="connsiteY22" fmla="*/ 448158 h 5077959"/>
              <a:gd name="connsiteX23" fmla="*/ 4915819 w 12192000"/>
              <a:gd name="connsiteY23" fmla="*/ 458317 h 5077959"/>
              <a:gd name="connsiteX24" fmla="*/ 5163586 w 12192000"/>
              <a:gd name="connsiteY24" fmla="*/ 464973 h 5077959"/>
              <a:gd name="connsiteX25" fmla="*/ 5416461 w 12192000"/>
              <a:gd name="connsiteY25" fmla="*/ 470928 h 5077959"/>
              <a:gd name="connsiteX26" fmla="*/ 5671892 w 12192000"/>
              <a:gd name="connsiteY26" fmla="*/ 477234 h 5077959"/>
              <a:gd name="connsiteX27" fmla="*/ 5932430 w 12192000"/>
              <a:gd name="connsiteY27" fmla="*/ 481437 h 5077959"/>
              <a:gd name="connsiteX28" fmla="*/ 6195523 w 12192000"/>
              <a:gd name="connsiteY28" fmla="*/ 481437 h 5077959"/>
              <a:gd name="connsiteX29" fmla="*/ 6461170 w 12192000"/>
              <a:gd name="connsiteY29" fmla="*/ 483539 h 5077959"/>
              <a:gd name="connsiteX30" fmla="*/ 6729372 w 12192000"/>
              <a:gd name="connsiteY30" fmla="*/ 481437 h 5077959"/>
              <a:gd name="connsiteX31" fmla="*/ 7001406 w 12192000"/>
              <a:gd name="connsiteY31" fmla="*/ 477234 h 5077959"/>
              <a:gd name="connsiteX32" fmla="*/ 7273439 w 12192000"/>
              <a:gd name="connsiteY32" fmla="*/ 473380 h 5077959"/>
              <a:gd name="connsiteX33" fmla="*/ 7549303 w 12192000"/>
              <a:gd name="connsiteY33" fmla="*/ 464973 h 5077959"/>
              <a:gd name="connsiteX34" fmla="*/ 7827722 w 12192000"/>
              <a:gd name="connsiteY34" fmla="*/ 456215 h 5077959"/>
              <a:gd name="connsiteX35" fmla="*/ 8106140 w 12192000"/>
              <a:gd name="connsiteY35" fmla="*/ 446056 h 5077959"/>
              <a:gd name="connsiteX36" fmla="*/ 8387114 w 12192000"/>
              <a:gd name="connsiteY36" fmla="*/ 431694 h 5077959"/>
              <a:gd name="connsiteX37" fmla="*/ 8670640 w 12192000"/>
              <a:gd name="connsiteY37" fmla="*/ 414528 h 5077959"/>
              <a:gd name="connsiteX38" fmla="*/ 8955446 w 12192000"/>
              <a:gd name="connsiteY38" fmla="*/ 398064 h 5077959"/>
              <a:gd name="connsiteX39" fmla="*/ 9240250 w 12192000"/>
              <a:gd name="connsiteY39" fmla="*/ 377045 h 5077959"/>
              <a:gd name="connsiteX40" fmla="*/ 9528886 w 12192000"/>
              <a:gd name="connsiteY40" fmla="*/ 351823 h 5077959"/>
              <a:gd name="connsiteX41" fmla="*/ 9813691 w 12192000"/>
              <a:gd name="connsiteY41" fmla="*/ 326601 h 5077959"/>
              <a:gd name="connsiteX42" fmla="*/ 10103603 w 12192000"/>
              <a:gd name="connsiteY42" fmla="*/ 297525 h 5077959"/>
              <a:gd name="connsiteX43" fmla="*/ 10394794 w 12192000"/>
              <a:gd name="connsiteY43" fmla="*/ 265647 h 5077959"/>
              <a:gd name="connsiteX44" fmla="*/ 10682153 w 12192000"/>
              <a:gd name="connsiteY44" fmla="*/ 232018 h 5077959"/>
              <a:gd name="connsiteX45" fmla="*/ 10973344 w 12192000"/>
              <a:gd name="connsiteY45" fmla="*/ 192783 h 5077959"/>
              <a:gd name="connsiteX46" fmla="*/ 11263257 w 12192000"/>
              <a:gd name="connsiteY46" fmla="*/ 150746 h 5077959"/>
              <a:gd name="connsiteX47" fmla="*/ 11554448 w 12192000"/>
              <a:gd name="connsiteY47" fmla="*/ 109060 h 5077959"/>
              <a:gd name="connsiteX48" fmla="*/ 11844360 w 12192000"/>
              <a:gd name="connsiteY48" fmla="*/ 60367 h 5077959"/>
              <a:gd name="connsiteX49" fmla="*/ 12132996 w 12192000"/>
              <a:gd name="connsiteY49" fmla="*/ 10623 h 50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5077959">
                <a:moveTo>
                  <a:pt x="12192000" y="0"/>
                </a:moveTo>
                <a:lnTo>
                  <a:pt x="12192000" y="1972152"/>
                </a:lnTo>
                <a:lnTo>
                  <a:pt x="12192000" y="2361342"/>
                </a:lnTo>
                <a:lnTo>
                  <a:pt x="12192000" y="5077959"/>
                </a:lnTo>
                <a:lnTo>
                  <a:pt x="0" y="5077959"/>
                </a:lnTo>
                <a:lnTo>
                  <a:pt x="0" y="2361342"/>
                </a:lnTo>
                <a:lnTo>
                  <a:pt x="0" y="1972152"/>
                </a:lnTo>
                <a:lnTo>
                  <a:pt x="0" y="12515"/>
                </a:lnTo>
                <a:lnTo>
                  <a:pt x="108623" y="29540"/>
                </a:lnTo>
                <a:lnTo>
                  <a:pt x="300195" y="56163"/>
                </a:lnTo>
                <a:lnTo>
                  <a:pt x="527528" y="88041"/>
                </a:lnTo>
                <a:lnTo>
                  <a:pt x="779127" y="121671"/>
                </a:lnTo>
                <a:lnTo>
                  <a:pt x="1062654" y="157052"/>
                </a:lnTo>
                <a:lnTo>
                  <a:pt x="1371726" y="194535"/>
                </a:lnTo>
                <a:lnTo>
                  <a:pt x="1707616" y="232018"/>
                </a:lnTo>
                <a:lnTo>
                  <a:pt x="2065219" y="270201"/>
                </a:lnTo>
                <a:lnTo>
                  <a:pt x="2450918" y="305583"/>
                </a:lnTo>
                <a:lnTo>
                  <a:pt x="2854496" y="339562"/>
                </a:lnTo>
                <a:lnTo>
                  <a:pt x="3281065" y="370390"/>
                </a:lnTo>
                <a:lnTo>
                  <a:pt x="3725514" y="399815"/>
                </a:lnTo>
                <a:lnTo>
                  <a:pt x="4189119" y="427490"/>
                </a:lnTo>
                <a:lnTo>
                  <a:pt x="4426671" y="437298"/>
                </a:lnTo>
                <a:lnTo>
                  <a:pt x="4669330" y="448158"/>
                </a:lnTo>
                <a:lnTo>
                  <a:pt x="4915819" y="458317"/>
                </a:lnTo>
                <a:lnTo>
                  <a:pt x="5163586" y="464973"/>
                </a:lnTo>
                <a:lnTo>
                  <a:pt x="5416461" y="470928"/>
                </a:lnTo>
                <a:lnTo>
                  <a:pt x="5671892" y="477234"/>
                </a:lnTo>
                <a:lnTo>
                  <a:pt x="5932430" y="481437"/>
                </a:lnTo>
                <a:lnTo>
                  <a:pt x="6195523" y="481437"/>
                </a:lnTo>
                <a:lnTo>
                  <a:pt x="6461170" y="483539"/>
                </a:lnTo>
                <a:lnTo>
                  <a:pt x="6729372" y="481437"/>
                </a:lnTo>
                <a:lnTo>
                  <a:pt x="7001406" y="477234"/>
                </a:lnTo>
                <a:lnTo>
                  <a:pt x="7273439" y="473380"/>
                </a:lnTo>
                <a:lnTo>
                  <a:pt x="7549303" y="464973"/>
                </a:lnTo>
                <a:lnTo>
                  <a:pt x="7827722" y="456215"/>
                </a:lnTo>
                <a:lnTo>
                  <a:pt x="8106140" y="446056"/>
                </a:lnTo>
                <a:lnTo>
                  <a:pt x="8387114" y="431694"/>
                </a:lnTo>
                <a:lnTo>
                  <a:pt x="8670640" y="414528"/>
                </a:lnTo>
                <a:lnTo>
                  <a:pt x="8955446" y="398064"/>
                </a:lnTo>
                <a:lnTo>
                  <a:pt x="9240250" y="377045"/>
                </a:lnTo>
                <a:lnTo>
                  <a:pt x="9528886" y="351823"/>
                </a:lnTo>
                <a:lnTo>
                  <a:pt x="9813691" y="326601"/>
                </a:lnTo>
                <a:lnTo>
                  <a:pt x="10103603" y="297525"/>
                </a:lnTo>
                <a:lnTo>
                  <a:pt x="10394794" y="265647"/>
                </a:lnTo>
                <a:lnTo>
                  <a:pt x="10682153" y="232018"/>
                </a:lnTo>
                <a:lnTo>
                  <a:pt x="10973344" y="192783"/>
                </a:lnTo>
                <a:lnTo>
                  <a:pt x="11263257" y="150746"/>
                </a:lnTo>
                <a:lnTo>
                  <a:pt x="11554448" y="109060"/>
                </a:lnTo>
                <a:lnTo>
                  <a:pt x="11844360" y="60367"/>
                </a:lnTo>
                <a:lnTo>
                  <a:pt x="12132996" y="10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1C7165-8A3A-44EB-88D0-4EFA36A00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A1081473-BB93-49A4-B605-4E2053739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634CE13-12A8-4B54-923B-0B2526A2A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838200"/>
            <a:ext cx="8825659" cy="977902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EBEBEB"/>
                </a:solidFill>
              </a:rPr>
              <a:t>Necessità divina o casuale?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87C37C-6AF1-4EC2-9527-9D4F0D74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71" y="2516912"/>
            <a:ext cx="8825659" cy="35028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«Gli uomini possono morire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senza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angoscia se sanno che ciò che amano è protetto dalla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miseria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dall’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oblio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it-IT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e civiltà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248). Marcuse che ne sa? Costui ritiene una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favola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poppanti l’esistenza di un Dio creatore e le preferisce la favola altrettanto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puerile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un caos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primigenio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cui si è originata deliberatamente la vita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senza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l’intervento di alcuna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necessità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scatenante; favola, la sua, che presenta non meno difficoltà concettuali dell’altra. Il progresso della scienza ci ha fatto comprendere che nulla di quanto accade in relazione alla vita avviene senza un’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intrinseca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necessità. Poi, se questa necessità sia di ordine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divino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oppure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casuale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è ancora ben </a:t>
            </a:r>
            <a:r>
              <a:rPr lang="it-IT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chiaro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né in un senso né in un altro» (</a:t>
            </a:r>
            <a:r>
              <a:rPr lang="it-IT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alato</a:t>
            </a:r>
            <a:r>
              <a:rPr lang="it-IT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pp. 205-206).</a:t>
            </a:r>
          </a:p>
        </p:txBody>
      </p:sp>
    </p:spTree>
    <p:extLst>
      <p:ext uri="{BB962C8B-B14F-4D97-AF65-F5344CB8AC3E}">
        <p14:creationId xmlns:p14="http://schemas.microsoft.com/office/powerpoint/2010/main" val="3072098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052F6DBF-1805-4FD9-AFA3-C8642175F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6" name="Segnaposto contenuto 5" descr="Immagine che contiene edificio, esterni, arco, pietra&#10;&#10;Descrizione generata automaticamente">
            <a:extLst>
              <a:ext uri="{FF2B5EF4-FFF2-40B4-BE49-F238E27FC236}">
                <a16:creationId xmlns:a16="http://schemas.microsoft.com/office/drawing/2014/main" id="{757BED75-4DF3-4387-9D12-EEE7F47A29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/>
          </a:blip>
          <a:srcRect t="5731" r="-1" b="20349"/>
          <a:stretch/>
        </p:blipFill>
        <p:spPr>
          <a:xfrm>
            <a:off x="474132" y="462116"/>
            <a:ext cx="11243735" cy="59217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C79B2C4-EF9C-492F-BC64-5300A7A2F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99BEDA-CEC9-4E6C-B05D-1353D0F16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143000" y="1295400"/>
            <a:ext cx="9982200" cy="4267200"/>
          </a:xfrm>
          <a:prstGeom prst="rect">
            <a:avLst/>
          </a:prstGeom>
          <a:solidFill>
            <a:srgbClr val="000001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39CD7AC-3B87-4F29-B294-FAF0FA8B5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76" y="697779"/>
            <a:ext cx="10673636" cy="52988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it-IT" dirty="0">
                <a:solidFill>
                  <a:srgbClr val="FFFFFF"/>
                </a:solidFill>
              </a:rPr>
              <a:t>Il nichilismo di Marcuse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D9F197-E177-4B51-B171-3D92D53BA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776" y="1409503"/>
            <a:ext cx="10673636" cy="400916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</a:pPr>
            <a:r>
              <a:rPr lang="it-IT" sz="2000" dirty="0">
                <a:solidFill>
                  <a:srgbClr val="FFFFFF"/>
                </a:solidFill>
                <a:effectLst/>
              </a:rPr>
              <a:t>Suonano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inquietanti</a:t>
            </a:r>
            <a:r>
              <a:rPr lang="it-IT" sz="2000" dirty="0">
                <a:solidFill>
                  <a:srgbClr val="FFFFFF"/>
                </a:solidFill>
                <a:effectLst/>
              </a:rPr>
              <a:t> queste parole di Marcuse: «Dopo una vita compiuta, possono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decidersi</a:t>
            </a:r>
            <a:r>
              <a:rPr lang="it-IT" sz="2000" dirty="0">
                <a:solidFill>
                  <a:srgbClr val="FFFFFF"/>
                </a:solidFill>
                <a:effectLst/>
              </a:rPr>
              <a:t> per la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morte</a:t>
            </a:r>
            <a:r>
              <a:rPr lang="it-IT" sz="2000" dirty="0">
                <a:solidFill>
                  <a:srgbClr val="FFFFFF"/>
                </a:solidFill>
                <a:effectLst/>
              </a:rPr>
              <a:t> – a un momento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scelto</a:t>
            </a:r>
            <a:r>
              <a:rPr lang="it-IT" sz="2000" dirty="0">
                <a:solidFill>
                  <a:srgbClr val="FFFFFF"/>
                </a:solidFill>
                <a:effectLst/>
              </a:rPr>
              <a:t> da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loro</a:t>
            </a:r>
            <a:r>
              <a:rPr lang="it-IT" sz="2000" dirty="0">
                <a:solidFill>
                  <a:srgbClr val="FFFFFF"/>
                </a:solidFill>
                <a:effectLst/>
              </a:rPr>
              <a:t> stessi» (</a:t>
            </a:r>
            <a:r>
              <a:rPr lang="it-IT" sz="2000" i="1" dirty="0">
                <a:solidFill>
                  <a:srgbClr val="FFFFFF"/>
                </a:solidFill>
                <a:effectLst/>
              </a:rPr>
              <a:t>Eros e civiltà</a:t>
            </a:r>
            <a:r>
              <a:rPr lang="it-IT" sz="2000" dirty="0">
                <a:solidFill>
                  <a:srgbClr val="FFFFFF"/>
                </a:solidFill>
                <a:effectLst/>
              </a:rPr>
              <a:t>, p. 248). Le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nichilistiche</a:t>
            </a:r>
            <a:r>
              <a:rPr lang="it-IT" sz="2000" dirty="0">
                <a:solidFill>
                  <a:srgbClr val="FFFFFF"/>
                </a:solidFill>
                <a:effectLst/>
              </a:rPr>
              <a:t> parole di Marcuse promuovono una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liberazione</a:t>
            </a:r>
            <a:r>
              <a:rPr lang="it-IT" sz="2000" dirty="0">
                <a:solidFill>
                  <a:srgbClr val="FFFFFF"/>
                </a:solidFill>
                <a:effectLst/>
              </a:rPr>
              <a:t> dell’uomo </a:t>
            </a:r>
            <a:r>
              <a:rPr lang="it-IT" sz="2000" b="1" i="1" dirty="0">
                <a:solidFill>
                  <a:srgbClr val="FFFFFF"/>
                </a:solidFill>
                <a:effectLst/>
              </a:rPr>
              <a:t>hic</a:t>
            </a:r>
            <a:r>
              <a:rPr lang="it-IT" sz="2000" i="1" dirty="0">
                <a:solidFill>
                  <a:srgbClr val="FFFFFF"/>
                </a:solidFill>
                <a:effectLst/>
              </a:rPr>
              <a:t> et </a:t>
            </a:r>
            <a:r>
              <a:rPr lang="it-IT" sz="2000" b="1" i="1" dirty="0">
                <a:solidFill>
                  <a:srgbClr val="FFFFFF"/>
                </a:solidFill>
                <a:effectLst/>
              </a:rPr>
              <a:t>nunc</a:t>
            </a:r>
            <a:r>
              <a:rPr lang="it-IT" sz="2000" dirty="0">
                <a:solidFill>
                  <a:srgbClr val="FFFFFF"/>
                </a:solidFill>
                <a:effectLst/>
              </a:rPr>
              <a:t>, ma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non</a:t>
            </a:r>
            <a:r>
              <a:rPr lang="it-IT" sz="2000" dirty="0">
                <a:solidFill>
                  <a:srgbClr val="FFFFFF"/>
                </a:solidFill>
                <a:effectLst/>
              </a:rPr>
              <a:t> lo emancipano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dal</a:t>
            </a:r>
            <a:r>
              <a:rPr lang="it-IT" sz="2000" dirty="0">
                <a:solidFill>
                  <a:srgbClr val="FFFFFF"/>
                </a:solidFill>
                <a:effectLst/>
              </a:rPr>
              <a:t> pensiero opprimente della morte. In questa frase Marcuse pare addirittura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esaltare</a:t>
            </a:r>
            <a:r>
              <a:rPr lang="it-IT" sz="2000" dirty="0">
                <a:solidFill>
                  <a:srgbClr val="FFFFFF"/>
                </a:solidFill>
                <a:effectLst/>
              </a:rPr>
              <a:t> la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morte</a:t>
            </a:r>
            <a:r>
              <a:rPr lang="it-IT" sz="2000" dirty="0">
                <a:solidFill>
                  <a:srgbClr val="FFFFFF"/>
                </a:solidFill>
                <a:effectLst/>
              </a:rPr>
              <a:t> dotandola di un potere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liberatorio</a:t>
            </a:r>
            <a:r>
              <a:rPr lang="it-IT" sz="2000" dirty="0">
                <a:solidFill>
                  <a:srgbClr val="FFFFFF"/>
                </a:solidFill>
                <a:effectLst/>
              </a:rPr>
              <a:t> che obiettivamente mi pare difficile possa avere. In definitiva, le conclusioni di Marcuse sembrano mancanti di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qualcosa</a:t>
            </a:r>
            <a:r>
              <a:rPr lang="it-IT" sz="2000" dirty="0">
                <a:solidFill>
                  <a:srgbClr val="FFFFFF"/>
                </a:solidFill>
                <a:effectLst/>
              </a:rPr>
              <a:t>, che definirei: una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base</a:t>
            </a:r>
            <a:r>
              <a:rPr lang="it-IT" sz="2000" dirty="0">
                <a:solidFill>
                  <a:srgbClr val="FFFFFF"/>
                </a:solidFill>
                <a:effectLst/>
              </a:rPr>
              <a:t> metafisica. </a:t>
            </a:r>
          </a:p>
          <a:p>
            <a:pPr algn="just">
              <a:lnSpc>
                <a:spcPct val="90000"/>
              </a:lnSpc>
            </a:pPr>
            <a:r>
              <a:rPr lang="it-IT" sz="2000" dirty="0">
                <a:solidFill>
                  <a:srgbClr val="FFFFFF"/>
                </a:solidFill>
                <a:effectLst/>
              </a:rPr>
              <a:t>Passi la sua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critica</a:t>
            </a:r>
            <a:r>
              <a:rPr lang="it-IT" sz="2000" dirty="0">
                <a:solidFill>
                  <a:srgbClr val="FFFFFF"/>
                </a:solidFill>
                <a:effectLst/>
              </a:rPr>
              <a:t> alla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metafisica</a:t>
            </a:r>
            <a:r>
              <a:rPr lang="it-IT" sz="2000" dirty="0">
                <a:solidFill>
                  <a:srgbClr val="FFFFFF"/>
                </a:solidFill>
                <a:effectLst/>
              </a:rPr>
              <a:t>, ereditata da Marx e Freud, però da qui a dire che la soluzione è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decidersi</a:t>
            </a:r>
            <a:r>
              <a:rPr lang="it-IT" sz="2000" dirty="0">
                <a:solidFill>
                  <a:srgbClr val="FFFFFF"/>
                </a:solidFill>
                <a:effectLst/>
              </a:rPr>
              <a:t> per il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suicidio</a:t>
            </a:r>
            <a:r>
              <a:rPr lang="it-IT" sz="2000" dirty="0">
                <a:solidFill>
                  <a:srgbClr val="FFFFFF"/>
                </a:solidFill>
                <a:effectLst/>
              </a:rPr>
              <a:t>, una volta che si sia sentita come «compiuta» la propria vita, mi pare un po’ vaneggiante. Già gli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stoici</a:t>
            </a:r>
            <a:r>
              <a:rPr lang="it-IT" sz="2000" dirty="0">
                <a:solidFill>
                  <a:srgbClr val="FFFFFF"/>
                </a:solidFill>
                <a:effectLst/>
              </a:rPr>
              <a:t> affermarono per primi la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nobiltà</a:t>
            </a:r>
            <a:r>
              <a:rPr lang="it-IT" sz="2000" dirty="0">
                <a:solidFill>
                  <a:srgbClr val="FFFFFF"/>
                </a:solidFill>
                <a:effectLst/>
              </a:rPr>
              <a:t> del suicidio. Quindi, Marcuse risulta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neanche</a:t>
            </a:r>
            <a:r>
              <a:rPr lang="it-IT" sz="2000" dirty="0">
                <a:solidFill>
                  <a:srgbClr val="FFFFFF"/>
                </a:solidFill>
                <a:effectLst/>
              </a:rPr>
              <a:t> troppo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originale</a:t>
            </a:r>
            <a:r>
              <a:rPr lang="it-IT" sz="2000" dirty="0">
                <a:solidFill>
                  <a:srgbClr val="FFFFFF"/>
                </a:solidFill>
                <a:effectLst/>
              </a:rPr>
              <a:t> per questa che reputo una sfortunata esternazione, che – comunque – </a:t>
            </a:r>
            <a:r>
              <a:rPr lang="it-IT" sz="2000" b="1" dirty="0">
                <a:solidFill>
                  <a:srgbClr val="FFFFFF"/>
                </a:solidFill>
                <a:effectLst/>
              </a:rPr>
              <a:t>non</a:t>
            </a:r>
            <a:r>
              <a:rPr lang="it-IT" sz="2000" dirty="0">
                <a:solidFill>
                  <a:srgbClr val="FFFFFF"/>
                </a:solidFill>
                <a:effectLst/>
              </a:rPr>
              <a:t> toglie nulla al suo pensiero dall’indubbio valore. </a:t>
            </a:r>
          </a:p>
          <a:p>
            <a:pPr marL="0" indent="0" algn="just">
              <a:lnSpc>
                <a:spcPct val="90000"/>
              </a:lnSpc>
            </a:pPr>
            <a:endParaRPr lang="it-IT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89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E0488BA-180E-40D8-8350-4B179179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frutta&#10;&#10;Descrizione generata automaticamente">
            <a:extLst>
              <a:ext uri="{FF2B5EF4-FFF2-40B4-BE49-F238E27FC236}">
                <a16:creationId xmlns:a16="http://schemas.microsoft.com/office/drawing/2014/main" id="{1721C81A-6FBA-429F-9BB3-2C87BF9D94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alphaModFix amt="40000"/>
          </a:blip>
          <a:srcRect t="13038" b="26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3D943A7-BA87-4BD5-81E1-C6B2E215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06" y="973668"/>
            <a:ext cx="10664106" cy="7069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Metafisica della sessualità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5D7A13-7896-454A-8564-68793F360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894" y="2255003"/>
            <a:ext cx="10668718" cy="376479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it-IT" sz="2000" dirty="0">
                <a:solidFill>
                  <a:schemeClr val="tx1"/>
                </a:solidFill>
                <a:effectLst/>
              </a:rPr>
              <a:t>Marcuse è vittima di un paradigma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antimetafisico</a:t>
            </a:r>
            <a:r>
              <a:rPr lang="it-IT" sz="2000" dirty="0">
                <a:solidFill>
                  <a:schemeClr val="tx1"/>
                </a:solidFill>
                <a:effectLst/>
              </a:rPr>
              <a:t> filosoficamente cominciato nella seconda metà dell’Ottocento,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durante</a:t>
            </a:r>
            <a:r>
              <a:rPr lang="it-IT" sz="2000" dirty="0">
                <a:solidFill>
                  <a:schemeClr val="tx1"/>
                </a:solidFill>
                <a:effectLst/>
              </a:rPr>
              <a:t> il periodo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positivista</a:t>
            </a:r>
            <a:r>
              <a:rPr lang="it-IT" sz="2000" dirty="0">
                <a:solidFill>
                  <a:schemeClr val="tx1"/>
                </a:solidFill>
                <a:effectLst/>
              </a:rPr>
              <a:t>, aggravatosi ulteriormente a causa delle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due</a:t>
            </a:r>
            <a:r>
              <a:rPr lang="it-IT" sz="2000" dirty="0">
                <a:solidFill>
                  <a:schemeClr val="tx1"/>
                </a:solidFill>
                <a:effectLst/>
              </a:rPr>
              <a:t> guerre mondiali della prima metà del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Novecento</a:t>
            </a:r>
            <a:r>
              <a:rPr lang="it-IT" sz="2000" dirty="0">
                <a:solidFill>
                  <a:schemeClr val="tx1"/>
                </a:solidFill>
                <a:effectLst/>
              </a:rPr>
              <a:t>. Le sue idee sono figlie di un contesto storico in cui anche solo pronunciare la parola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metafisica</a:t>
            </a:r>
            <a:r>
              <a:rPr lang="it-IT" sz="2000" dirty="0">
                <a:solidFill>
                  <a:schemeClr val="tx1"/>
                </a:solidFill>
                <a:effectLst/>
              </a:rPr>
              <a:t> esponeva il fianco alle più feroci critiche, dato che l’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ateism</a:t>
            </a:r>
            <a:r>
              <a:rPr lang="it-IT" sz="2000" b="1" dirty="0">
                <a:solidFill>
                  <a:schemeClr val="tx1"/>
                </a:solidFill>
              </a:rPr>
              <a:t>o</a:t>
            </a:r>
            <a:r>
              <a:rPr lang="it-IT" sz="2000" dirty="0">
                <a:solidFill>
                  <a:schemeClr val="tx1"/>
                </a:solidFill>
              </a:rPr>
              <a:t> era diventato una </a:t>
            </a:r>
            <a:r>
              <a:rPr lang="it-IT" sz="2000" b="1" dirty="0">
                <a:solidFill>
                  <a:schemeClr val="tx1"/>
                </a:solidFill>
              </a:rPr>
              <a:t>moda</a:t>
            </a:r>
            <a:r>
              <a:rPr lang="it-IT" sz="2000" dirty="0">
                <a:solidFill>
                  <a:schemeClr val="tx1"/>
                </a:solidFill>
              </a:rPr>
              <a:t> intellettuale tanto quanto lo era il </a:t>
            </a:r>
            <a:r>
              <a:rPr lang="it-IT" sz="2000" b="1" dirty="0">
                <a:solidFill>
                  <a:schemeClr val="tx1"/>
                </a:solidFill>
              </a:rPr>
              <a:t>fideismo</a:t>
            </a:r>
            <a:r>
              <a:rPr lang="it-IT" sz="2000" dirty="0">
                <a:solidFill>
                  <a:schemeClr val="tx1"/>
                </a:solidFill>
              </a:rPr>
              <a:t> nel Medioevo</a:t>
            </a:r>
            <a:r>
              <a:rPr lang="it-IT" sz="2000" dirty="0">
                <a:solidFill>
                  <a:schemeClr val="tx1"/>
                </a:solidFill>
                <a:effectLst/>
              </a:rPr>
              <a:t>. Poi sono venuti gli anni Sessanta, dopo ancora i Settanta e la parola metafisica è stata associata a tutto il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marciume</a:t>
            </a:r>
            <a:r>
              <a:rPr lang="it-IT" sz="2000" dirty="0">
                <a:solidFill>
                  <a:schemeClr val="tx1"/>
                </a:solidFill>
                <a:effectLst/>
              </a:rPr>
              <a:t> proveniente da un passato religioso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soffocante</a:t>
            </a:r>
            <a:r>
              <a:rPr lang="it-IT" sz="2000" dirty="0">
                <a:solidFill>
                  <a:schemeClr val="tx1"/>
                </a:solidFill>
                <a:effectLst/>
              </a:rPr>
              <a:t>, che aveva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negato</a:t>
            </a:r>
            <a:r>
              <a:rPr lang="it-IT" sz="2000" dirty="0">
                <a:solidFill>
                  <a:schemeClr val="tx1"/>
                </a:solidFill>
                <a:effectLst/>
              </a:rPr>
              <a:t> la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sessualità</a:t>
            </a:r>
            <a:r>
              <a:rPr lang="it-IT" sz="2000" dirty="0">
                <a:solidFill>
                  <a:schemeClr val="tx1"/>
                </a:solidFill>
                <a:effectLst/>
              </a:rPr>
              <a:t>, riconoscendo in essa il volto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peggiore</a:t>
            </a:r>
            <a:r>
              <a:rPr lang="it-IT" sz="2000" dirty="0">
                <a:solidFill>
                  <a:schemeClr val="tx1"/>
                </a:solidFill>
                <a:effectLst/>
              </a:rPr>
              <a:t> del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peccato</a:t>
            </a:r>
            <a:r>
              <a:rPr lang="it-IT" sz="2000" dirty="0">
                <a:solidFill>
                  <a:schemeClr val="tx1"/>
                </a:solidFill>
                <a:effectLst/>
              </a:rPr>
              <a:t>. Perciò liberazione sessuale non poteva che volere dire: emancipazione dalla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bigotta</a:t>
            </a:r>
            <a:r>
              <a:rPr lang="it-IT" sz="2000" dirty="0">
                <a:solidFill>
                  <a:schemeClr val="tx1"/>
                </a:solidFill>
                <a:effectLst/>
              </a:rPr>
              <a:t> metafisica religiosa. Come se non potesse esserci una metafisica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della</a:t>
            </a:r>
            <a:r>
              <a:rPr lang="it-IT" sz="2000" dirty="0">
                <a:solidFill>
                  <a:schemeClr val="tx1"/>
                </a:solidFill>
                <a:effectLst/>
              </a:rPr>
              <a:t> sessualità, risalente all’antico 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mito</a:t>
            </a:r>
            <a:r>
              <a:rPr lang="it-IT" sz="2000" dirty="0">
                <a:solidFill>
                  <a:schemeClr val="tx1"/>
                </a:solidFill>
                <a:effectLst/>
              </a:rPr>
              <a:t> platonico dell’</a:t>
            </a:r>
            <a:r>
              <a:rPr lang="it-IT" sz="2000" b="1" dirty="0">
                <a:solidFill>
                  <a:schemeClr val="tx1"/>
                </a:solidFill>
                <a:effectLst/>
              </a:rPr>
              <a:t>androgino</a:t>
            </a:r>
            <a:r>
              <a:rPr lang="it-IT" sz="2000" dirty="0">
                <a:solidFill>
                  <a:schemeClr val="tx1"/>
                </a:solidFill>
                <a:effectLst/>
              </a:rPr>
              <a:t>…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691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9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3">
            <a:extLst>
              <a:ext uri="{FF2B5EF4-FFF2-40B4-BE49-F238E27FC236}">
                <a16:creationId xmlns:a16="http://schemas.microsoft.com/office/drawing/2014/main" id="{510C9632-BB6F-48EE-AB65-501878BA5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EC8AAB6-953B-4D29-9967-3C44D06B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C89ED458-2326-40DC-9C7B-1A717B655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E2F710A-FCAE-458E-8585-8AB96E4A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860" y="561977"/>
            <a:ext cx="4023074" cy="5064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Il dio profitto</a:t>
            </a:r>
          </a:p>
        </p:txBody>
      </p:sp>
      <p:pic>
        <p:nvPicPr>
          <p:cNvPr id="6" name="Segnaposto contenuto 5" descr="Immagine che contiene pianta&#10;&#10;Descrizione generata automaticamente">
            <a:extLst>
              <a:ext uri="{FF2B5EF4-FFF2-40B4-BE49-F238E27FC236}">
                <a16:creationId xmlns:a16="http://schemas.microsoft.com/office/drawing/2014/main" id="{40D2D02B-8C5F-45F4-A0C4-E85B1FE3F4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5492" r="2338" b="-1"/>
          <a:stretch/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63B1F66-4ACE-4A01-8ADF-F175A9C3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F8448ED-9332-4A9B-8CAB-B1985E596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9FFBBE-E3E3-4C74-84E5-30A5575F6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859" y="1272910"/>
            <a:ext cx="4023074" cy="502311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dirty="0">
                <a:solidFill>
                  <a:schemeClr val="tx1"/>
                </a:solidFill>
                <a:effectLst/>
              </a:rPr>
              <a:t>«Ma nemmeno il definitivo avvento della libertà può redimere coloro che morirono soffrendo. È il </a:t>
            </a:r>
            <a:r>
              <a:rPr lang="it-IT" b="1" dirty="0">
                <a:solidFill>
                  <a:schemeClr val="tx1"/>
                </a:solidFill>
                <a:effectLst/>
              </a:rPr>
              <a:t>ricordo</a:t>
            </a:r>
            <a:r>
              <a:rPr lang="it-IT" dirty="0">
                <a:solidFill>
                  <a:schemeClr val="tx1"/>
                </a:solidFill>
                <a:effectLst/>
              </a:rPr>
              <a:t> di questi, il cumulo delle colpe dell’umanità contro le sue vittime, che </a:t>
            </a:r>
            <a:r>
              <a:rPr lang="it-IT" b="1" dirty="0">
                <a:solidFill>
                  <a:schemeClr val="tx1"/>
                </a:solidFill>
                <a:effectLst/>
              </a:rPr>
              <a:t>oscura</a:t>
            </a:r>
            <a:r>
              <a:rPr lang="it-IT" dirty="0">
                <a:solidFill>
                  <a:schemeClr val="tx1"/>
                </a:solidFill>
                <a:effectLst/>
              </a:rPr>
              <a:t> la </a:t>
            </a:r>
            <a:r>
              <a:rPr lang="it-IT" b="1" dirty="0">
                <a:solidFill>
                  <a:schemeClr val="tx1"/>
                </a:solidFill>
                <a:effectLst/>
              </a:rPr>
              <a:t>prospettiva</a:t>
            </a:r>
            <a:r>
              <a:rPr lang="it-IT" dirty="0">
                <a:solidFill>
                  <a:schemeClr val="tx1"/>
                </a:solidFill>
                <a:effectLst/>
              </a:rPr>
              <a:t> di una civiltà </a:t>
            </a:r>
            <a:r>
              <a:rPr lang="it-IT" b="1" dirty="0">
                <a:solidFill>
                  <a:schemeClr val="tx1"/>
                </a:solidFill>
                <a:effectLst/>
              </a:rPr>
              <a:t>senza</a:t>
            </a:r>
            <a:r>
              <a:rPr lang="it-IT" dirty="0">
                <a:solidFill>
                  <a:schemeClr val="tx1"/>
                </a:solidFill>
                <a:effectLst/>
              </a:rPr>
              <a:t> repressione» (</a:t>
            </a:r>
            <a:r>
              <a:rPr lang="it-IT" i="1" dirty="0">
                <a:solidFill>
                  <a:schemeClr val="tx1"/>
                </a:solidFill>
                <a:effectLst/>
              </a:rPr>
              <a:t>Eros e civiltà</a:t>
            </a:r>
            <a:r>
              <a:rPr lang="it-IT" dirty="0">
                <a:solidFill>
                  <a:schemeClr val="tx1"/>
                </a:solidFill>
                <a:effectLst/>
              </a:rPr>
              <a:t>, p. 248). O è forse proprio questo atroce ricordo che rinfocola ogni giorno la supremazia della logica dell’abbattimento del paradiso in </a:t>
            </a:r>
            <a:r>
              <a:rPr lang="it-IT" b="1" dirty="0">
                <a:solidFill>
                  <a:schemeClr val="tx1"/>
                </a:solidFill>
                <a:effectLst/>
              </a:rPr>
              <a:t>cielo</a:t>
            </a:r>
            <a:r>
              <a:rPr lang="it-IT" dirty="0">
                <a:solidFill>
                  <a:schemeClr val="tx1"/>
                </a:solidFill>
                <a:effectLst/>
              </a:rPr>
              <a:t>, che ha reso un inferno questa </a:t>
            </a:r>
            <a:r>
              <a:rPr lang="it-IT" b="1" dirty="0">
                <a:solidFill>
                  <a:schemeClr val="tx1"/>
                </a:solidFill>
                <a:effectLst/>
              </a:rPr>
              <a:t>terra</a:t>
            </a:r>
            <a:r>
              <a:rPr lang="it-IT" dirty="0">
                <a:solidFill>
                  <a:schemeClr val="tx1"/>
                </a:solidFill>
                <a:effectLst/>
              </a:rPr>
              <a:t>, sempre più alla mercé dei </a:t>
            </a:r>
            <a:r>
              <a:rPr lang="it-IT" b="1" dirty="0">
                <a:solidFill>
                  <a:schemeClr val="tx1"/>
                </a:solidFill>
                <a:effectLst/>
              </a:rPr>
              <a:t>predoni</a:t>
            </a:r>
            <a:r>
              <a:rPr lang="it-IT" dirty="0">
                <a:solidFill>
                  <a:schemeClr val="tx1"/>
                </a:solidFill>
                <a:effectLst/>
              </a:rPr>
              <a:t> capitalisti. Essi sono concentrati anima e corpo […] sul </a:t>
            </a:r>
            <a:r>
              <a:rPr lang="it-IT" b="1" dirty="0">
                <a:solidFill>
                  <a:schemeClr val="tx1"/>
                </a:solidFill>
                <a:effectLst/>
              </a:rPr>
              <a:t>capitale</a:t>
            </a:r>
            <a:r>
              <a:rPr lang="it-IT" dirty="0">
                <a:solidFill>
                  <a:schemeClr val="tx1"/>
                </a:solidFill>
                <a:effectLst/>
              </a:rPr>
              <a:t> e sono devoti unicamente al dio </a:t>
            </a:r>
            <a:r>
              <a:rPr lang="it-IT" b="1" dirty="0">
                <a:solidFill>
                  <a:schemeClr val="tx1"/>
                </a:solidFill>
                <a:effectLst/>
              </a:rPr>
              <a:t>profitto</a:t>
            </a:r>
            <a:r>
              <a:rPr lang="it-IT" dirty="0">
                <a:solidFill>
                  <a:schemeClr val="tx1"/>
                </a:solidFill>
                <a:effectLst/>
              </a:rPr>
              <a:t> (</a:t>
            </a:r>
            <a:r>
              <a:rPr lang="it-IT" i="1" dirty="0">
                <a:solidFill>
                  <a:schemeClr val="tx1"/>
                </a:solidFill>
                <a:effectLst/>
              </a:rPr>
              <a:t>Eros alato</a:t>
            </a:r>
            <a:r>
              <a:rPr lang="it-IT" dirty="0">
                <a:solidFill>
                  <a:schemeClr val="tx1"/>
                </a:solidFill>
                <a:effectLst/>
              </a:rPr>
              <a:t>, pp. 206-207).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ED3A2261-1C75-40FF-8CD6-18C5900C1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0102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A1A7ADD-F9F2-40C8-8D0B-BFB6D4D0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55482"/>
            <a:ext cx="8874871" cy="701443"/>
          </a:xfrm>
        </p:spPr>
        <p:txBody>
          <a:bodyPr anchor="b">
            <a:normAutofit/>
          </a:bodyPr>
          <a:lstStyle/>
          <a:p>
            <a:pPr algn="ctr"/>
            <a:r>
              <a:rPr lang="it-IT" dirty="0">
                <a:solidFill>
                  <a:schemeClr val="tx2"/>
                </a:solidFill>
              </a:rPr>
              <a:t>Un progresso non più sostenibile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E1BF54-032F-4E9D-84F8-C85A330DE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938662"/>
            <a:ext cx="8874871" cy="4063857"/>
          </a:xfrm>
        </p:spPr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Possiamo definire Marcuse un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indisciplinato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discepolo vuoi di Marx e vuoi di Freud. In </a:t>
            </a:r>
            <a:r>
              <a:rPr lang="it-IT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 e civiltà 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saputo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combinare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temi marxiani e freudiani ottenendo una miscela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originale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che si prefigge di indicare la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liberazione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dell’uomo dai suoi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disagi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tanto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quanto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collettivi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far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sprigionare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potere di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scapito della società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capitalista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 ha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represso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nostri desideri sessuali più inconsci e ci ha resi troppo frustrati. Tutto questo per favorire un processo di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civilizzazione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 ha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snaturato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nostro essere più intimo (Marx), portando alla ribalta il capitalismo che sta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attentando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pericolosamente al nostro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futuro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(Freud), imponendo un progresso economico-industriale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più </a:t>
            </a:r>
            <a:r>
              <a:rPr lang="it-IT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sostenibile</a:t>
            </a: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03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Segnaposto contenuto 5" descr="Immagine che contiene erba, esterni, natura, fumo&#10;&#10;Descrizione generata automaticamente">
            <a:extLst>
              <a:ext uri="{FF2B5EF4-FFF2-40B4-BE49-F238E27FC236}">
                <a16:creationId xmlns:a16="http://schemas.microsoft.com/office/drawing/2014/main" id="{DB2B9B00-5363-4A68-8D47-6210A52BFB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8153" b="72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489E29-742E-4D34-AB08-CE321780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6053153" y="1320127"/>
            <a:ext cx="4812846" cy="41954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DEF9714-B8C3-46B8-BDAB-CF530EFCC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41920"/>
            <a:ext cx="4769999" cy="4567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it-IT" sz="2800">
                <a:solidFill>
                  <a:schemeClr val="tx1"/>
                </a:solidFill>
              </a:rPr>
              <a:t>Prendersi cura o estinguersi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FB87C1-5399-4BCA-9569-03F06C26E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975796"/>
            <a:ext cx="4695825" cy="348146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sz="1600" dirty="0">
                <a:effectLst/>
              </a:rPr>
              <a:t>«Il guaio dell’</a:t>
            </a:r>
            <a:r>
              <a:rPr lang="it-IT" sz="1600" b="1" dirty="0">
                <a:effectLst/>
              </a:rPr>
              <a:t>avida</a:t>
            </a:r>
            <a:r>
              <a:rPr lang="it-IT" sz="1600" dirty="0">
                <a:effectLst/>
              </a:rPr>
              <a:t> società capitalista è la </a:t>
            </a:r>
            <a:r>
              <a:rPr lang="it-IT" sz="1600" b="1" dirty="0">
                <a:effectLst/>
              </a:rPr>
              <a:t>pericolosa</a:t>
            </a:r>
            <a:r>
              <a:rPr lang="it-IT" sz="1600" dirty="0">
                <a:effectLst/>
              </a:rPr>
              <a:t> logica del </a:t>
            </a:r>
            <a:r>
              <a:rPr lang="it-IT" sz="1600" b="1" dirty="0">
                <a:effectLst/>
              </a:rPr>
              <a:t>qui</a:t>
            </a:r>
            <a:r>
              <a:rPr lang="it-IT" sz="1600" dirty="0">
                <a:effectLst/>
              </a:rPr>
              <a:t> e </a:t>
            </a:r>
            <a:r>
              <a:rPr lang="it-IT" sz="1600" b="1" dirty="0">
                <a:effectLst/>
              </a:rPr>
              <a:t>ora</a:t>
            </a:r>
            <a:r>
              <a:rPr lang="it-IT" sz="1600" dirty="0">
                <a:effectLst/>
              </a:rPr>
              <a:t>: proprio perché è </a:t>
            </a:r>
            <a:r>
              <a:rPr lang="it-IT" sz="1600" b="1" i="1" dirty="0">
                <a:effectLst/>
              </a:rPr>
              <a:t>tutto</a:t>
            </a:r>
            <a:r>
              <a:rPr lang="it-IT" sz="1600" i="1" dirty="0">
                <a:effectLst/>
              </a:rPr>
              <a:t> qui</a:t>
            </a:r>
            <a:r>
              <a:rPr lang="it-IT" sz="1600" dirty="0">
                <a:effectLst/>
              </a:rPr>
              <a:t> ed è </a:t>
            </a:r>
            <a:r>
              <a:rPr lang="it-IT" sz="1600" b="1" i="1" dirty="0">
                <a:effectLst/>
              </a:rPr>
              <a:t>tutto</a:t>
            </a:r>
            <a:r>
              <a:rPr lang="it-IT" sz="1600" i="1" dirty="0">
                <a:effectLst/>
              </a:rPr>
              <a:t> ora</a:t>
            </a:r>
            <a:r>
              <a:rPr lang="it-IT" sz="1600" dirty="0">
                <a:effectLst/>
              </a:rPr>
              <a:t> sono </a:t>
            </a:r>
            <a:r>
              <a:rPr lang="it-IT" sz="1600" b="1" dirty="0">
                <a:effectLst/>
              </a:rPr>
              <a:t>autorizzato</a:t>
            </a:r>
            <a:r>
              <a:rPr lang="it-IT" sz="1600" dirty="0">
                <a:effectLst/>
              </a:rPr>
              <a:t> a </a:t>
            </a:r>
            <a:r>
              <a:rPr lang="it-IT" sz="1600" b="1" dirty="0">
                <a:effectLst/>
              </a:rPr>
              <a:t>vampirizzare</a:t>
            </a:r>
            <a:r>
              <a:rPr lang="it-IT" sz="1600" dirty="0">
                <a:effectLst/>
              </a:rPr>
              <a:t> questa nostra casa comune, fino a che il pianeta Terra che ci ospita non ci presenterà per intero un </a:t>
            </a:r>
            <a:r>
              <a:rPr lang="it-IT" sz="1600" b="1" dirty="0">
                <a:effectLst/>
              </a:rPr>
              <a:t>prezzo</a:t>
            </a:r>
            <a:r>
              <a:rPr lang="it-IT" sz="1600" dirty="0">
                <a:effectLst/>
              </a:rPr>
              <a:t> che </a:t>
            </a:r>
            <a:r>
              <a:rPr lang="it-IT" sz="1600" b="1" dirty="0">
                <a:effectLst/>
              </a:rPr>
              <a:t>non</a:t>
            </a:r>
            <a:r>
              <a:rPr lang="it-IT" sz="1600" dirty="0">
                <a:effectLst/>
              </a:rPr>
              <a:t> saremo in grado di </a:t>
            </a:r>
            <a:r>
              <a:rPr lang="it-IT" sz="1600" b="1" dirty="0">
                <a:effectLst/>
              </a:rPr>
              <a:t>pagare</a:t>
            </a:r>
            <a:r>
              <a:rPr lang="it-IT" sz="1600" dirty="0">
                <a:effectLst/>
              </a:rPr>
              <a:t>, se non a </a:t>
            </a:r>
            <a:r>
              <a:rPr lang="it-IT" sz="1600" b="1" dirty="0">
                <a:effectLst/>
              </a:rPr>
              <a:t>rischio</a:t>
            </a:r>
            <a:r>
              <a:rPr lang="it-IT" sz="1600" dirty="0">
                <a:effectLst/>
              </a:rPr>
              <a:t> della nostra </a:t>
            </a:r>
            <a:r>
              <a:rPr lang="it-IT" sz="1600" b="1" dirty="0">
                <a:effectLst/>
              </a:rPr>
              <a:t>estinzione</a:t>
            </a:r>
            <a:r>
              <a:rPr lang="it-IT" sz="1600" dirty="0">
                <a:effectLst/>
              </a:rPr>
              <a:t>. […] Il problema del </a:t>
            </a:r>
            <a:r>
              <a:rPr lang="it-IT" sz="1600" i="1" dirty="0">
                <a:effectLst/>
              </a:rPr>
              <a:t>carpe diem</a:t>
            </a:r>
            <a:r>
              <a:rPr lang="it-IT" sz="1600" dirty="0">
                <a:effectLst/>
              </a:rPr>
              <a:t> capitalistico è che si è spinto troppo oltre e sta facendo vincere Thanatos, la pulsione di </a:t>
            </a:r>
            <a:r>
              <a:rPr lang="it-IT" sz="1600" b="1" dirty="0">
                <a:effectLst/>
              </a:rPr>
              <a:t>morte</a:t>
            </a:r>
            <a:r>
              <a:rPr lang="it-IT" sz="1600" dirty="0">
                <a:effectLst/>
              </a:rPr>
              <a:t>, mentre per Eros, che è pulsione di </a:t>
            </a:r>
            <a:r>
              <a:rPr lang="it-IT" sz="1600" b="1" dirty="0">
                <a:effectLst/>
              </a:rPr>
              <a:t>vita</a:t>
            </a:r>
            <a:r>
              <a:rPr lang="it-IT" sz="1600" dirty="0">
                <a:effectLst/>
              </a:rPr>
              <a:t>, non resta che la </a:t>
            </a:r>
            <a:r>
              <a:rPr lang="it-IT" sz="1600" b="1" dirty="0">
                <a:effectLst/>
              </a:rPr>
              <a:t>speranza</a:t>
            </a:r>
            <a:r>
              <a:rPr lang="it-IT" sz="1600" dirty="0">
                <a:effectLst/>
              </a:rPr>
              <a:t> che l’uomo rinsavisca e si </a:t>
            </a:r>
            <a:r>
              <a:rPr lang="it-IT" sz="1600" b="1" dirty="0">
                <a:effectLst/>
              </a:rPr>
              <a:t>ricordi</a:t>
            </a:r>
            <a:r>
              <a:rPr lang="it-IT" sz="1600" dirty="0">
                <a:effectLst/>
              </a:rPr>
              <a:t> che </a:t>
            </a:r>
            <a:r>
              <a:rPr lang="it-IT" sz="1600" b="1" dirty="0">
                <a:effectLst/>
              </a:rPr>
              <a:t>due</a:t>
            </a:r>
            <a:r>
              <a:rPr lang="it-IT" sz="1600" dirty="0">
                <a:effectLst/>
              </a:rPr>
              <a:t> sole sono le </a:t>
            </a:r>
            <a:r>
              <a:rPr lang="it-IT" sz="1600" b="1" dirty="0">
                <a:effectLst/>
              </a:rPr>
              <a:t>possibilità</a:t>
            </a:r>
            <a:r>
              <a:rPr lang="it-IT" sz="1600" dirty="0">
                <a:effectLst/>
              </a:rPr>
              <a:t>: prendersi </a:t>
            </a:r>
            <a:r>
              <a:rPr lang="it-IT" sz="1600" b="1" dirty="0">
                <a:effectLst/>
              </a:rPr>
              <a:t>cura</a:t>
            </a:r>
            <a:r>
              <a:rPr lang="it-IT" sz="1600" dirty="0">
                <a:effectLst/>
              </a:rPr>
              <a:t> o </a:t>
            </a:r>
            <a:r>
              <a:rPr lang="it-IT" sz="1600" b="1" dirty="0">
                <a:effectLst/>
              </a:rPr>
              <a:t>estinguersi</a:t>
            </a:r>
            <a:r>
              <a:rPr lang="it-IT" sz="1600" dirty="0">
                <a:effectLst/>
              </a:rPr>
              <a:t>» (</a:t>
            </a:r>
            <a:r>
              <a:rPr lang="it-IT" sz="1600" i="1" dirty="0">
                <a:effectLst/>
              </a:rPr>
              <a:t>Eros alato</a:t>
            </a:r>
            <a:r>
              <a:rPr lang="it-IT" sz="1600" dirty="0">
                <a:effectLst/>
              </a:rPr>
              <a:t>, p. 209).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609817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{AC508E37-DD74-4757-8DCD-837A61BA917F}tf02900722</Template>
  <TotalTime>236</TotalTime>
  <Words>2078</Words>
  <Application>Microsoft Office PowerPoint</Application>
  <PresentationFormat>Widescreen</PresentationFormat>
  <Paragraphs>31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Riunioni ione</vt:lpstr>
      <vt:lpstr>Herbert Marcuse (1898-1979) – Eros e civiltà</vt:lpstr>
      <vt:lpstr>Un piacere doloroso</vt:lpstr>
      <vt:lpstr>La fuga del tempo</vt:lpstr>
      <vt:lpstr>Paradisi perduti</vt:lpstr>
      <vt:lpstr>Eternizzazione del passato</vt:lpstr>
      <vt:lpstr>Il potere liberatorio del ricordo</vt:lpstr>
      <vt:lpstr>Il palliativo del ricordo</vt:lpstr>
      <vt:lpstr>Il Grande Rifiuto di Orfeo</vt:lpstr>
      <vt:lpstr>Limiti della prospettiva di Marcuse</vt:lpstr>
      <vt:lpstr>Necessità divina o casuale?</vt:lpstr>
      <vt:lpstr>Il nichilismo di Marcuse</vt:lpstr>
      <vt:lpstr>Metafisica della sessualità</vt:lpstr>
      <vt:lpstr>Il dio profitto</vt:lpstr>
      <vt:lpstr>Un progresso non più sostenibile</vt:lpstr>
      <vt:lpstr>Prendersi cura o estinguersi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Herbert Marcuse – Eros e civiltà</dc:title>
  <dc:creator>Marco Apolloni</dc:creator>
  <cp:lastModifiedBy>Marco Apolloni</cp:lastModifiedBy>
  <cp:revision>2</cp:revision>
  <dcterms:created xsi:type="dcterms:W3CDTF">2021-03-08T16:51:22Z</dcterms:created>
  <dcterms:modified xsi:type="dcterms:W3CDTF">2021-03-09T08:28:39Z</dcterms:modified>
</cp:coreProperties>
</file>