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6"/>
  </p:notesMasterIdLst>
  <p:handoutMasterIdLst>
    <p:handoutMasterId r:id="rId17"/>
  </p:handoutMasterIdLst>
  <p:sldIdLst>
    <p:sldId id="257" r:id="rId2"/>
    <p:sldId id="259" r:id="rId3"/>
    <p:sldId id="261" r:id="rId4"/>
    <p:sldId id="262" r:id="rId5"/>
    <p:sldId id="263" r:id="rId6"/>
    <p:sldId id="264" r:id="rId7"/>
    <p:sldId id="265" r:id="rId8"/>
    <p:sldId id="266" r:id="rId9"/>
    <p:sldId id="267" r:id="rId10"/>
    <p:sldId id="268" r:id="rId11"/>
    <p:sldId id="269" r:id="rId12"/>
    <p:sldId id="270" r:id="rId13"/>
    <p:sldId id="272" r:id="rId14"/>
    <p:sldId id="273" r:id="rId15"/>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A21E28-D33F-4BB2-8405-7F6EF988B100}" v="12" dt="2021-02-26T17:43:43.2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p:cViewPr varScale="1">
        <p:scale>
          <a:sx n="162" d="100"/>
          <a:sy n="162" d="100"/>
        </p:scale>
        <p:origin x="100" y="148"/>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o Apolloni" userId="a5f9c1a527a117a4" providerId="LiveId" clId="{EEA21E28-D33F-4BB2-8405-7F6EF988B100}"/>
    <pc:docChg chg="undo custSel addSld delSld modSld">
      <pc:chgData name="Marco Apolloni" userId="a5f9c1a527a117a4" providerId="LiveId" clId="{EEA21E28-D33F-4BB2-8405-7F6EF988B100}" dt="2021-02-26T17:46:44.692" v="1177" actId="313"/>
      <pc:docMkLst>
        <pc:docMk/>
      </pc:docMkLst>
      <pc:sldChg chg="modSp mod">
        <pc:chgData name="Marco Apolloni" userId="a5f9c1a527a117a4" providerId="LiveId" clId="{EEA21E28-D33F-4BB2-8405-7F6EF988B100}" dt="2021-02-26T15:56:59.778" v="162" actId="113"/>
        <pc:sldMkLst>
          <pc:docMk/>
          <pc:sldMk cId="1637657380" sldId="259"/>
        </pc:sldMkLst>
        <pc:spChg chg="mod">
          <ac:chgData name="Marco Apolloni" userId="a5f9c1a527a117a4" providerId="LiveId" clId="{EEA21E28-D33F-4BB2-8405-7F6EF988B100}" dt="2021-02-26T15:56:59.778" v="162" actId="113"/>
          <ac:spMkLst>
            <pc:docMk/>
            <pc:sldMk cId="1637657380" sldId="259"/>
            <ac:spMk id="5" creationId="{96E994CF-C1BF-4569-A187-FEEF6C18F159}"/>
          </ac:spMkLst>
        </pc:spChg>
      </pc:sldChg>
      <pc:sldChg chg="modSp mod">
        <pc:chgData name="Marco Apolloni" userId="a5f9c1a527a117a4" providerId="LiveId" clId="{EEA21E28-D33F-4BB2-8405-7F6EF988B100}" dt="2021-02-26T17:36:49.930" v="891" actId="20577"/>
        <pc:sldMkLst>
          <pc:docMk/>
          <pc:sldMk cId="3091453338" sldId="261"/>
        </pc:sldMkLst>
        <pc:spChg chg="mod">
          <ac:chgData name="Marco Apolloni" userId="a5f9c1a527a117a4" providerId="LiveId" clId="{EEA21E28-D33F-4BB2-8405-7F6EF988B100}" dt="2021-02-26T17:36:49.930" v="891" actId="20577"/>
          <ac:spMkLst>
            <pc:docMk/>
            <pc:sldMk cId="3091453338" sldId="261"/>
            <ac:spMk id="2" creationId="{8556697E-5344-49AD-9A8B-0EB743331C9B}"/>
          </ac:spMkLst>
        </pc:spChg>
        <pc:spChg chg="mod">
          <ac:chgData name="Marco Apolloni" userId="a5f9c1a527a117a4" providerId="LiveId" clId="{EEA21E28-D33F-4BB2-8405-7F6EF988B100}" dt="2021-02-26T17:35:51.921" v="854" actId="21"/>
          <ac:spMkLst>
            <pc:docMk/>
            <pc:sldMk cId="3091453338" sldId="261"/>
            <ac:spMk id="3" creationId="{92F84286-E620-4DCC-ACF6-F30985DDA031}"/>
          </ac:spMkLst>
        </pc:spChg>
        <pc:spChg chg="mod">
          <ac:chgData name="Marco Apolloni" userId="a5f9c1a527a117a4" providerId="LiveId" clId="{EEA21E28-D33F-4BB2-8405-7F6EF988B100}" dt="2021-02-26T17:36:01.030" v="858" actId="20577"/>
          <ac:spMkLst>
            <pc:docMk/>
            <pc:sldMk cId="3091453338" sldId="261"/>
            <ac:spMk id="4" creationId="{080EF19C-862F-4E5E-9123-EB03AD0D3D1D}"/>
          </ac:spMkLst>
        </pc:spChg>
      </pc:sldChg>
      <pc:sldChg chg="modSp mod">
        <pc:chgData name="Marco Apolloni" userId="a5f9c1a527a117a4" providerId="LiveId" clId="{EEA21E28-D33F-4BB2-8405-7F6EF988B100}" dt="2021-02-26T15:59:09.797" v="223" actId="113"/>
        <pc:sldMkLst>
          <pc:docMk/>
          <pc:sldMk cId="1304630656" sldId="262"/>
        </pc:sldMkLst>
        <pc:spChg chg="mod">
          <ac:chgData name="Marco Apolloni" userId="a5f9c1a527a117a4" providerId="LiveId" clId="{EEA21E28-D33F-4BB2-8405-7F6EF988B100}" dt="2021-02-26T15:59:09.797" v="223" actId="113"/>
          <ac:spMkLst>
            <pc:docMk/>
            <pc:sldMk cId="1304630656" sldId="262"/>
            <ac:spMk id="5" creationId="{F29DB891-847D-5048-A734-C8C7D407319F}"/>
          </ac:spMkLst>
        </pc:spChg>
      </pc:sldChg>
      <pc:sldChg chg="modSp mod">
        <pc:chgData name="Marco Apolloni" userId="a5f9c1a527a117a4" providerId="LiveId" clId="{EEA21E28-D33F-4BB2-8405-7F6EF988B100}" dt="2021-02-26T17:37:11.600" v="916" actId="20577"/>
        <pc:sldMkLst>
          <pc:docMk/>
          <pc:sldMk cId="1993346832" sldId="263"/>
        </pc:sldMkLst>
        <pc:spChg chg="mod">
          <ac:chgData name="Marco Apolloni" userId="a5f9c1a527a117a4" providerId="LiveId" clId="{EEA21E28-D33F-4BB2-8405-7F6EF988B100}" dt="2021-02-26T16:00:39.875" v="230" actId="113"/>
          <ac:spMkLst>
            <pc:docMk/>
            <pc:sldMk cId="1993346832" sldId="263"/>
            <ac:spMk id="3" creationId="{60A0B670-8FA0-A447-AB02-1E514E272F99}"/>
          </ac:spMkLst>
        </pc:spChg>
        <pc:spChg chg="mod">
          <ac:chgData name="Marco Apolloni" userId="a5f9c1a527a117a4" providerId="LiveId" clId="{EEA21E28-D33F-4BB2-8405-7F6EF988B100}" dt="2021-02-26T17:37:11.600" v="916" actId="20577"/>
          <ac:spMkLst>
            <pc:docMk/>
            <pc:sldMk cId="1993346832" sldId="263"/>
            <ac:spMk id="17" creationId="{9800F24B-AF3D-49D1-A8F7-7E5684E5F152}"/>
          </ac:spMkLst>
        </pc:spChg>
      </pc:sldChg>
      <pc:sldChg chg="modSp mod">
        <pc:chgData name="Marco Apolloni" userId="a5f9c1a527a117a4" providerId="LiveId" clId="{EEA21E28-D33F-4BB2-8405-7F6EF988B100}" dt="2021-02-26T17:37:59.959" v="949" actId="20577"/>
        <pc:sldMkLst>
          <pc:docMk/>
          <pc:sldMk cId="153964201" sldId="264"/>
        </pc:sldMkLst>
        <pc:spChg chg="mod">
          <ac:chgData name="Marco Apolloni" userId="a5f9c1a527a117a4" providerId="LiveId" clId="{EEA21E28-D33F-4BB2-8405-7F6EF988B100}" dt="2021-02-26T17:37:59.959" v="949" actId="20577"/>
          <ac:spMkLst>
            <pc:docMk/>
            <pc:sldMk cId="153964201" sldId="264"/>
            <ac:spMk id="2" creationId="{6F577CA4-92A3-454E-94E5-19A474E29AA8}"/>
          </ac:spMkLst>
        </pc:spChg>
        <pc:spChg chg="mod">
          <ac:chgData name="Marco Apolloni" userId="a5f9c1a527a117a4" providerId="LiveId" clId="{EEA21E28-D33F-4BB2-8405-7F6EF988B100}" dt="2021-02-26T16:02:34.894" v="279" actId="113"/>
          <ac:spMkLst>
            <pc:docMk/>
            <pc:sldMk cId="153964201" sldId="264"/>
            <ac:spMk id="3" creationId="{2E8EAB33-D7AD-1E4E-97E6-2E8434269EDB}"/>
          </ac:spMkLst>
        </pc:spChg>
      </pc:sldChg>
      <pc:sldChg chg="modSp new mod">
        <pc:chgData name="Marco Apolloni" userId="a5f9c1a527a117a4" providerId="LiveId" clId="{EEA21E28-D33F-4BB2-8405-7F6EF988B100}" dt="2021-02-26T17:39:59.218" v="1005" actId="113"/>
        <pc:sldMkLst>
          <pc:docMk/>
          <pc:sldMk cId="2996914231" sldId="265"/>
        </pc:sldMkLst>
        <pc:spChg chg="mod">
          <ac:chgData name="Marco Apolloni" userId="a5f9c1a527a117a4" providerId="LiveId" clId="{EEA21E28-D33F-4BB2-8405-7F6EF988B100}" dt="2021-02-26T17:39:59.218" v="1005" actId="113"/>
          <ac:spMkLst>
            <pc:docMk/>
            <pc:sldMk cId="2996914231" sldId="265"/>
            <ac:spMk id="2" creationId="{CFA0EF67-5168-4BE5-9C83-DF5A6C8669CC}"/>
          </ac:spMkLst>
        </pc:spChg>
        <pc:spChg chg="mod">
          <ac:chgData name="Marco Apolloni" userId="a5f9c1a527a117a4" providerId="LiveId" clId="{EEA21E28-D33F-4BB2-8405-7F6EF988B100}" dt="2021-02-26T15:53:28.711" v="144" actId="14100"/>
          <ac:spMkLst>
            <pc:docMk/>
            <pc:sldMk cId="2996914231" sldId="265"/>
            <ac:spMk id="3" creationId="{F4925360-B916-4780-8BC8-0570D92492F4}"/>
          </ac:spMkLst>
        </pc:spChg>
        <pc:spChg chg="mod">
          <ac:chgData name="Marco Apolloni" userId="a5f9c1a527a117a4" providerId="LiveId" clId="{EEA21E28-D33F-4BB2-8405-7F6EF988B100}" dt="2021-02-26T15:54:05.521" v="147" actId="113"/>
          <ac:spMkLst>
            <pc:docMk/>
            <pc:sldMk cId="2996914231" sldId="265"/>
            <ac:spMk id="4" creationId="{1EE410ED-2768-4203-B36F-778C53F8C102}"/>
          </ac:spMkLst>
        </pc:spChg>
      </pc:sldChg>
      <pc:sldChg chg="addSp delSp modSp new mod">
        <pc:chgData name="Marco Apolloni" userId="a5f9c1a527a117a4" providerId="LiveId" clId="{EEA21E28-D33F-4BB2-8405-7F6EF988B100}" dt="2021-02-26T17:45:52.312" v="1161" actId="313"/>
        <pc:sldMkLst>
          <pc:docMk/>
          <pc:sldMk cId="65995276" sldId="266"/>
        </pc:sldMkLst>
        <pc:spChg chg="mod">
          <ac:chgData name="Marco Apolloni" userId="a5f9c1a527a117a4" providerId="LiveId" clId="{EEA21E28-D33F-4BB2-8405-7F6EF988B100}" dt="2021-02-26T17:40:22.737" v="1021" actId="113"/>
          <ac:spMkLst>
            <pc:docMk/>
            <pc:sldMk cId="65995276" sldId="266"/>
            <ac:spMk id="2" creationId="{2D878128-4FA2-4D61-A613-FEA53B0E65B0}"/>
          </ac:spMkLst>
        </pc:spChg>
        <pc:spChg chg="mod">
          <ac:chgData name="Marco Apolloni" userId="a5f9c1a527a117a4" providerId="LiveId" clId="{EEA21E28-D33F-4BB2-8405-7F6EF988B100}" dt="2021-02-26T17:45:52.312" v="1161" actId="313"/>
          <ac:spMkLst>
            <pc:docMk/>
            <pc:sldMk cId="65995276" sldId="266"/>
            <ac:spMk id="3" creationId="{4F276FF7-E37B-49E4-9F6D-B3C9EC0614B1}"/>
          </ac:spMkLst>
        </pc:spChg>
        <pc:spChg chg="add del mod">
          <ac:chgData name="Marco Apolloni" userId="a5f9c1a527a117a4" providerId="LiveId" clId="{EEA21E28-D33F-4BB2-8405-7F6EF988B100}" dt="2021-02-26T16:12:15.841" v="350" actId="931"/>
          <ac:spMkLst>
            <pc:docMk/>
            <pc:sldMk cId="65995276" sldId="266"/>
            <ac:spMk id="4" creationId="{8346B17D-4960-43C8-AF53-AAC638E75669}"/>
          </ac:spMkLst>
        </pc:spChg>
        <pc:spChg chg="mod">
          <ac:chgData name="Marco Apolloni" userId="a5f9c1a527a117a4" providerId="LiveId" clId="{EEA21E28-D33F-4BB2-8405-7F6EF988B100}" dt="2021-02-26T16:12:44.756" v="353" actId="26606"/>
          <ac:spMkLst>
            <pc:docMk/>
            <pc:sldMk cId="65995276" sldId="266"/>
            <ac:spMk id="5" creationId="{6453E8B9-29CD-4DE2-AFA9-AF6FD7F5DC58}"/>
          </ac:spMkLst>
        </pc:spChg>
        <pc:picChg chg="add del mod">
          <ac:chgData name="Marco Apolloni" userId="a5f9c1a527a117a4" providerId="LiveId" clId="{EEA21E28-D33F-4BB2-8405-7F6EF988B100}" dt="2021-02-26T16:10:10.478" v="349" actId="931"/>
          <ac:picMkLst>
            <pc:docMk/>
            <pc:sldMk cId="65995276" sldId="266"/>
            <ac:picMk id="7" creationId="{7A1E45F8-8ED1-4225-884B-04C3664A4BD1}"/>
          </ac:picMkLst>
        </pc:picChg>
        <pc:picChg chg="add mod">
          <ac:chgData name="Marco Apolloni" userId="a5f9c1a527a117a4" providerId="LiveId" clId="{EEA21E28-D33F-4BB2-8405-7F6EF988B100}" dt="2021-02-26T16:13:45.175" v="361" actId="14100"/>
          <ac:picMkLst>
            <pc:docMk/>
            <pc:sldMk cId="65995276" sldId="266"/>
            <ac:picMk id="9" creationId="{86144F70-D674-4AF5-8178-9CCF84C318AF}"/>
          </ac:picMkLst>
        </pc:picChg>
      </pc:sldChg>
      <pc:sldChg chg="modSp new mod">
        <pc:chgData name="Marco Apolloni" userId="a5f9c1a527a117a4" providerId="LiveId" clId="{EEA21E28-D33F-4BB2-8405-7F6EF988B100}" dt="2021-02-26T17:46:21.252" v="1169" actId="313"/>
        <pc:sldMkLst>
          <pc:docMk/>
          <pc:sldMk cId="1272886746" sldId="267"/>
        </pc:sldMkLst>
        <pc:spChg chg="mod">
          <ac:chgData name="Marco Apolloni" userId="a5f9c1a527a117a4" providerId="LiveId" clId="{EEA21E28-D33F-4BB2-8405-7F6EF988B100}" dt="2021-02-26T17:40:51.569" v="1059" actId="113"/>
          <ac:spMkLst>
            <pc:docMk/>
            <pc:sldMk cId="1272886746" sldId="267"/>
            <ac:spMk id="2" creationId="{847C3D9A-E3F6-4C7B-BEE2-D56E167640F4}"/>
          </ac:spMkLst>
        </pc:spChg>
        <pc:spChg chg="mod">
          <ac:chgData name="Marco Apolloni" userId="a5f9c1a527a117a4" providerId="LiveId" clId="{EEA21E28-D33F-4BB2-8405-7F6EF988B100}" dt="2021-02-26T17:46:21.252" v="1169" actId="313"/>
          <ac:spMkLst>
            <pc:docMk/>
            <pc:sldMk cId="1272886746" sldId="267"/>
            <ac:spMk id="3" creationId="{A0BD20D8-97C0-405C-80E5-1B0C708CE140}"/>
          </ac:spMkLst>
        </pc:spChg>
      </pc:sldChg>
      <pc:sldChg chg="addSp delSp modSp new mod modClrScheme chgLayout">
        <pc:chgData name="Marco Apolloni" userId="a5f9c1a527a117a4" providerId="LiveId" clId="{EEA21E28-D33F-4BB2-8405-7F6EF988B100}" dt="2021-02-26T17:46:44.692" v="1177" actId="313"/>
        <pc:sldMkLst>
          <pc:docMk/>
          <pc:sldMk cId="4052670307" sldId="268"/>
        </pc:sldMkLst>
        <pc:spChg chg="del">
          <ac:chgData name="Marco Apolloni" userId="a5f9c1a527a117a4" providerId="LiveId" clId="{EEA21E28-D33F-4BB2-8405-7F6EF988B100}" dt="2021-02-26T16:28:32.358" v="453" actId="931"/>
          <ac:spMkLst>
            <pc:docMk/>
            <pc:sldMk cId="4052670307" sldId="268"/>
            <ac:spMk id="2" creationId="{6A84BE21-77B6-4419-A690-5E4A4CE901A3}"/>
          </ac:spMkLst>
        </pc:spChg>
        <pc:spChg chg="mod">
          <ac:chgData name="Marco Apolloni" userId="a5f9c1a527a117a4" providerId="LiveId" clId="{EEA21E28-D33F-4BB2-8405-7F6EF988B100}" dt="2021-02-26T16:28:58.973" v="456" actId="26606"/>
          <ac:spMkLst>
            <pc:docMk/>
            <pc:sldMk cId="4052670307" sldId="268"/>
            <ac:spMk id="3" creationId="{33AC1039-5A2F-410F-9A95-7C1A912BD2A7}"/>
          </ac:spMkLst>
        </pc:spChg>
        <pc:spChg chg="del">
          <ac:chgData name="Marco Apolloni" userId="a5f9c1a527a117a4" providerId="LiveId" clId="{EEA21E28-D33F-4BB2-8405-7F6EF988B100}" dt="2021-02-26T16:28:58.973" v="456" actId="26606"/>
          <ac:spMkLst>
            <pc:docMk/>
            <pc:sldMk cId="4052670307" sldId="268"/>
            <ac:spMk id="4" creationId="{E3C8785D-56E0-4635-BD62-5CC38A3F8E72}"/>
          </ac:spMkLst>
        </pc:spChg>
        <pc:spChg chg="del">
          <ac:chgData name="Marco Apolloni" userId="a5f9c1a527a117a4" providerId="LiveId" clId="{EEA21E28-D33F-4BB2-8405-7F6EF988B100}" dt="2021-02-26T16:28:58.973" v="456" actId="26606"/>
          <ac:spMkLst>
            <pc:docMk/>
            <pc:sldMk cId="4052670307" sldId="268"/>
            <ac:spMk id="5" creationId="{21D2C756-31B0-4932-856D-9561C0CC341A}"/>
          </ac:spMkLst>
        </pc:spChg>
        <pc:spChg chg="add mod">
          <ac:chgData name="Marco Apolloni" userId="a5f9c1a527a117a4" providerId="LiveId" clId="{EEA21E28-D33F-4BB2-8405-7F6EF988B100}" dt="2021-02-26T17:46:44.692" v="1177" actId="313"/>
          <ac:spMkLst>
            <pc:docMk/>
            <pc:sldMk cId="4052670307" sldId="268"/>
            <ac:spMk id="12" creationId="{403BD981-A9DD-4244-A8CF-E00D357E6E30}"/>
          </ac:spMkLst>
        </pc:spChg>
        <pc:picChg chg="add mod">
          <ac:chgData name="Marco Apolloni" userId="a5f9c1a527a117a4" providerId="LiveId" clId="{EEA21E28-D33F-4BB2-8405-7F6EF988B100}" dt="2021-02-26T16:28:58.973" v="456" actId="26606"/>
          <ac:picMkLst>
            <pc:docMk/>
            <pc:sldMk cId="4052670307" sldId="268"/>
            <ac:picMk id="7" creationId="{D0A6619E-F7A1-4CC2-BBD4-6EC87ABA17BF}"/>
          </ac:picMkLst>
        </pc:picChg>
      </pc:sldChg>
      <pc:sldChg chg="addSp delSp modSp new mod modClrScheme chgLayout">
        <pc:chgData name="Marco Apolloni" userId="a5f9c1a527a117a4" providerId="LiveId" clId="{EEA21E28-D33F-4BB2-8405-7F6EF988B100}" dt="2021-02-26T17:41:06.837" v="1069" actId="20577"/>
        <pc:sldMkLst>
          <pc:docMk/>
          <pc:sldMk cId="1793724169" sldId="269"/>
        </pc:sldMkLst>
        <pc:spChg chg="add del mod">
          <ac:chgData name="Marco Apolloni" userId="a5f9c1a527a117a4" providerId="LiveId" clId="{EEA21E28-D33F-4BB2-8405-7F6EF988B100}" dt="2021-02-26T16:33:54.737" v="511" actId="26606"/>
          <ac:spMkLst>
            <pc:docMk/>
            <pc:sldMk cId="1793724169" sldId="269"/>
            <ac:spMk id="2" creationId="{E5285373-62D9-4750-BBFA-D84D3EC35722}"/>
          </ac:spMkLst>
        </pc:spChg>
        <pc:spChg chg="mod ord">
          <ac:chgData name="Marco Apolloni" userId="a5f9c1a527a117a4" providerId="LiveId" clId="{EEA21E28-D33F-4BB2-8405-7F6EF988B100}" dt="2021-02-26T17:31:56.746" v="825" actId="313"/>
          <ac:spMkLst>
            <pc:docMk/>
            <pc:sldMk cId="1793724169" sldId="269"/>
            <ac:spMk id="3" creationId="{746841C2-52FA-4720-BC3B-C57011EFDBD4}"/>
          </ac:spMkLst>
        </pc:spChg>
        <pc:spChg chg="del mod">
          <ac:chgData name="Marco Apolloni" userId="a5f9c1a527a117a4" providerId="LiveId" clId="{EEA21E28-D33F-4BB2-8405-7F6EF988B100}" dt="2021-02-26T16:33:14.453" v="496" actId="931"/>
          <ac:spMkLst>
            <pc:docMk/>
            <pc:sldMk cId="1793724169" sldId="269"/>
            <ac:spMk id="4" creationId="{C60A15A7-6F34-4412-AF74-31B60586121A}"/>
          </ac:spMkLst>
        </pc:spChg>
        <pc:spChg chg="mod">
          <ac:chgData name="Marco Apolloni" userId="a5f9c1a527a117a4" providerId="LiveId" clId="{EEA21E28-D33F-4BB2-8405-7F6EF988B100}" dt="2021-02-26T16:33:54.737" v="511" actId="26606"/>
          <ac:spMkLst>
            <pc:docMk/>
            <pc:sldMk cId="1793724169" sldId="269"/>
            <ac:spMk id="5" creationId="{77765F2D-30D2-4A7E-9B9E-7ECC5C7FAE13}"/>
          </ac:spMkLst>
        </pc:spChg>
        <pc:spChg chg="add del mod">
          <ac:chgData name="Marco Apolloni" userId="a5f9c1a527a117a4" providerId="LiveId" clId="{EEA21E28-D33F-4BB2-8405-7F6EF988B100}" dt="2021-02-26T16:33:33.550" v="500" actId="26606"/>
          <ac:spMkLst>
            <pc:docMk/>
            <pc:sldMk cId="1793724169" sldId="269"/>
            <ac:spMk id="12" creationId="{7AB700EC-A44D-4BF0-B928-71941BE4CBB4}"/>
          </ac:spMkLst>
        </pc:spChg>
        <pc:spChg chg="add del mod">
          <ac:chgData name="Marco Apolloni" userId="a5f9c1a527a117a4" providerId="LiveId" clId="{EEA21E28-D33F-4BB2-8405-7F6EF988B100}" dt="2021-02-26T16:33:38.798" v="502" actId="26606"/>
          <ac:spMkLst>
            <pc:docMk/>
            <pc:sldMk cId="1793724169" sldId="269"/>
            <ac:spMk id="14" creationId="{04038799-C903-40A2-8AF3-573BF80A6F34}"/>
          </ac:spMkLst>
        </pc:spChg>
        <pc:spChg chg="add del">
          <ac:chgData name="Marco Apolloni" userId="a5f9c1a527a117a4" providerId="LiveId" clId="{EEA21E28-D33F-4BB2-8405-7F6EF988B100}" dt="2021-02-26T16:33:42.211" v="504" actId="26606"/>
          <ac:spMkLst>
            <pc:docMk/>
            <pc:sldMk cId="1793724169" sldId="269"/>
            <ac:spMk id="16" creationId="{9388A0C0-2109-4649-92B0-1CAFDF68443C}"/>
          </ac:spMkLst>
        </pc:spChg>
        <pc:spChg chg="add del mod">
          <ac:chgData name="Marco Apolloni" userId="a5f9c1a527a117a4" providerId="LiveId" clId="{EEA21E28-D33F-4BB2-8405-7F6EF988B100}" dt="2021-02-26T16:33:45.379" v="506" actId="26606"/>
          <ac:spMkLst>
            <pc:docMk/>
            <pc:sldMk cId="1793724169" sldId="269"/>
            <ac:spMk id="18" creationId="{7AB700EC-A44D-4BF0-B928-71941BE4CBB4}"/>
          </ac:spMkLst>
        </pc:spChg>
        <pc:spChg chg="add del">
          <ac:chgData name="Marco Apolloni" userId="a5f9c1a527a117a4" providerId="LiveId" clId="{EEA21E28-D33F-4BB2-8405-7F6EF988B100}" dt="2021-02-26T16:33:52.301" v="508" actId="26606"/>
          <ac:spMkLst>
            <pc:docMk/>
            <pc:sldMk cId="1793724169" sldId="269"/>
            <ac:spMk id="20" creationId="{9388A0C0-2109-4649-92B0-1CAFDF68443C}"/>
          </ac:spMkLst>
        </pc:spChg>
        <pc:spChg chg="add del mod">
          <ac:chgData name="Marco Apolloni" userId="a5f9c1a527a117a4" providerId="LiveId" clId="{EEA21E28-D33F-4BB2-8405-7F6EF988B100}" dt="2021-02-26T16:33:54.733" v="510" actId="26606"/>
          <ac:spMkLst>
            <pc:docMk/>
            <pc:sldMk cId="1793724169" sldId="269"/>
            <ac:spMk id="22" creationId="{7AB700EC-A44D-4BF0-B928-71941BE4CBB4}"/>
          </ac:spMkLst>
        </pc:spChg>
        <pc:spChg chg="add mod">
          <ac:chgData name="Marco Apolloni" userId="a5f9c1a527a117a4" providerId="LiveId" clId="{EEA21E28-D33F-4BB2-8405-7F6EF988B100}" dt="2021-02-26T17:41:06.837" v="1069" actId="20577"/>
          <ac:spMkLst>
            <pc:docMk/>
            <pc:sldMk cId="1793724169" sldId="269"/>
            <ac:spMk id="24" creationId="{9388A0C0-2109-4649-92B0-1CAFDF68443C}"/>
          </ac:spMkLst>
        </pc:spChg>
        <pc:picChg chg="add mod">
          <ac:chgData name="Marco Apolloni" userId="a5f9c1a527a117a4" providerId="LiveId" clId="{EEA21E28-D33F-4BB2-8405-7F6EF988B100}" dt="2021-02-26T16:57:34.230" v="516" actId="14100"/>
          <ac:picMkLst>
            <pc:docMk/>
            <pc:sldMk cId="1793724169" sldId="269"/>
            <ac:picMk id="7" creationId="{8673D9CF-912A-43ED-BC12-47645E0C557A}"/>
          </ac:picMkLst>
        </pc:picChg>
      </pc:sldChg>
      <pc:sldChg chg="addSp delSp modSp new mod">
        <pc:chgData name="Marco Apolloni" userId="a5f9c1a527a117a4" providerId="LiveId" clId="{EEA21E28-D33F-4BB2-8405-7F6EF988B100}" dt="2021-02-26T17:43:33.534" v="1132" actId="20577"/>
        <pc:sldMkLst>
          <pc:docMk/>
          <pc:sldMk cId="3424053712" sldId="270"/>
        </pc:sldMkLst>
        <pc:spChg chg="mod">
          <ac:chgData name="Marco Apolloni" userId="a5f9c1a527a117a4" providerId="LiveId" clId="{EEA21E28-D33F-4BB2-8405-7F6EF988B100}" dt="2021-02-26T17:43:33.534" v="1132" actId="20577"/>
          <ac:spMkLst>
            <pc:docMk/>
            <pc:sldMk cId="3424053712" sldId="270"/>
            <ac:spMk id="2" creationId="{A3E75787-C17C-457E-8C87-4F341F22BF5F}"/>
          </ac:spMkLst>
        </pc:spChg>
        <pc:spChg chg="mod">
          <ac:chgData name="Marco Apolloni" userId="a5f9c1a527a117a4" providerId="LiveId" clId="{EEA21E28-D33F-4BB2-8405-7F6EF988B100}" dt="2021-02-26T17:14:11.694" v="620" actId="313"/>
          <ac:spMkLst>
            <pc:docMk/>
            <pc:sldMk cId="3424053712" sldId="270"/>
            <ac:spMk id="3" creationId="{62C20365-2A89-4C2F-82C6-0D0D9722E0E9}"/>
          </ac:spMkLst>
        </pc:spChg>
        <pc:spChg chg="del mod">
          <ac:chgData name="Marco Apolloni" userId="a5f9c1a527a117a4" providerId="LiveId" clId="{EEA21E28-D33F-4BB2-8405-7F6EF988B100}" dt="2021-02-26T17:12:01.126" v="594" actId="931"/>
          <ac:spMkLst>
            <pc:docMk/>
            <pc:sldMk cId="3424053712" sldId="270"/>
            <ac:spMk id="4" creationId="{BC719AB6-55CC-4BAB-B693-AD1DF9728431}"/>
          </ac:spMkLst>
        </pc:spChg>
        <pc:spChg chg="mod">
          <ac:chgData name="Marco Apolloni" userId="a5f9c1a527a117a4" providerId="LiveId" clId="{EEA21E28-D33F-4BB2-8405-7F6EF988B100}" dt="2021-02-26T17:12:21.566" v="597" actId="26606"/>
          <ac:spMkLst>
            <pc:docMk/>
            <pc:sldMk cId="3424053712" sldId="270"/>
            <ac:spMk id="5" creationId="{DAC6FE53-8403-4A31-B402-47EED3889445}"/>
          </ac:spMkLst>
        </pc:spChg>
        <pc:picChg chg="add mod">
          <ac:chgData name="Marco Apolloni" userId="a5f9c1a527a117a4" providerId="LiveId" clId="{EEA21E28-D33F-4BB2-8405-7F6EF988B100}" dt="2021-02-26T17:13:28.935" v="610" actId="14100"/>
          <ac:picMkLst>
            <pc:docMk/>
            <pc:sldMk cId="3424053712" sldId="270"/>
            <ac:picMk id="7" creationId="{C29F28BC-7074-435E-9CB7-D54746B02059}"/>
          </ac:picMkLst>
        </pc:picChg>
      </pc:sldChg>
      <pc:sldChg chg="addSp delSp modSp new del mod">
        <pc:chgData name="Marco Apolloni" userId="a5f9c1a527a117a4" providerId="LiveId" clId="{EEA21E28-D33F-4BB2-8405-7F6EF988B100}" dt="2021-02-26T17:26:12.078" v="716" actId="47"/>
        <pc:sldMkLst>
          <pc:docMk/>
          <pc:sldMk cId="1816684338" sldId="271"/>
        </pc:sldMkLst>
        <pc:spChg chg="mod">
          <ac:chgData name="Marco Apolloni" userId="a5f9c1a527a117a4" providerId="LiveId" clId="{EEA21E28-D33F-4BB2-8405-7F6EF988B100}" dt="2021-02-26T17:26:09.158" v="715" actId="21"/>
          <ac:spMkLst>
            <pc:docMk/>
            <pc:sldMk cId="1816684338" sldId="271"/>
            <ac:spMk id="3" creationId="{83BF2DBF-25B7-44C2-A4AB-1E75CEC73272}"/>
          </ac:spMkLst>
        </pc:spChg>
        <pc:spChg chg="del mod">
          <ac:chgData name="Marco Apolloni" userId="a5f9c1a527a117a4" providerId="LiveId" clId="{EEA21E28-D33F-4BB2-8405-7F6EF988B100}" dt="2021-02-26T17:21:34.162" v="626" actId="931"/>
          <ac:spMkLst>
            <pc:docMk/>
            <pc:sldMk cId="1816684338" sldId="271"/>
            <ac:spMk id="4" creationId="{433CA846-DB27-4C5C-9A29-4FC679A4D712}"/>
          </ac:spMkLst>
        </pc:spChg>
        <pc:picChg chg="add mod">
          <ac:chgData name="Marco Apolloni" userId="a5f9c1a527a117a4" providerId="LiveId" clId="{EEA21E28-D33F-4BB2-8405-7F6EF988B100}" dt="2021-02-26T17:21:36.752" v="628" actId="962"/>
          <ac:picMkLst>
            <pc:docMk/>
            <pc:sldMk cId="1816684338" sldId="271"/>
            <ac:picMk id="7" creationId="{959923AF-BA30-4791-A4B0-F5F44F00F765}"/>
          </ac:picMkLst>
        </pc:picChg>
      </pc:sldChg>
      <pc:sldChg chg="modSp new mod">
        <pc:chgData name="Marco Apolloni" userId="a5f9c1a527a117a4" providerId="LiveId" clId="{EEA21E28-D33F-4BB2-8405-7F6EF988B100}" dt="2021-02-26T17:44:02.144" v="1152" actId="20577"/>
        <pc:sldMkLst>
          <pc:docMk/>
          <pc:sldMk cId="2697386055" sldId="272"/>
        </pc:sldMkLst>
        <pc:spChg chg="mod">
          <ac:chgData name="Marco Apolloni" userId="a5f9c1a527a117a4" providerId="LiveId" clId="{EEA21E28-D33F-4BB2-8405-7F6EF988B100}" dt="2021-02-26T17:44:02.144" v="1152" actId="20577"/>
          <ac:spMkLst>
            <pc:docMk/>
            <pc:sldMk cId="2697386055" sldId="272"/>
            <ac:spMk id="2" creationId="{1133B5D7-C14D-4BC6-9227-4239BBF7A421}"/>
          </ac:spMkLst>
        </pc:spChg>
        <pc:spChg chg="mod">
          <ac:chgData name="Marco Apolloni" userId="a5f9c1a527a117a4" providerId="LiveId" clId="{EEA21E28-D33F-4BB2-8405-7F6EF988B100}" dt="2021-02-26T17:32:19.383" v="833" actId="313"/>
          <ac:spMkLst>
            <pc:docMk/>
            <pc:sldMk cId="2697386055" sldId="272"/>
            <ac:spMk id="3" creationId="{3217D531-B948-4E4D-A7B1-0464A9D6407B}"/>
          </ac:spMkLst>
        </pc:spChg>
      </pc:sldChg>
      <pc:sldChg chg="addSp delSp modSp new mod modClrScheme chgLayout">
        <pc:chgData name="Marco Apolloni" userId="a5f9c1a527a117a4" providerId="LiveId" clId="{EEA21E28-D33F-4BB2-8405-7F6EF988B100}" dt="2021-02-26T17:32:35.073" v="837" actId="313"/>
        <pc:sldMkLst>
          <pc:docMk/>
          <pc:sldMk cId="1845434565" sldId="273"/>
        </pc:sldMkLst>
        <pc:spChg chg="del">
          <ac:chgData name="Marco Apolloni" userId="a5f9c1a527a117a4" providerId="LiveId" clId="{EEA21E28-D33F-4BB2-8405-7F6EF988B100}" dt="2021-02-26T17:25:48.989" v="711" actId="931"/>
          <ac:spMkLst>
            <pc:docMk/>
            <pc:sldMk cId="1845434565" sldId="273"/>
            <ac:spMk id="2" creationId="{8BCA8914-E6BD-4507-9B56-77B534AAAE3F}"/>
          </ac:spMkLst>
        </pc:spChg>
        <pc:spChg chg="mod">
          <ac:chgData name="Marco Apolloni" userId="a5f9c1a527a117a4" providerId="LiveId" clId="{EEA21E28-D33F-4BB2-8405-7F6EF988B100}" dt="2021-02-26T17:25:59.758" v="714" actId="26606"/>
          <ac:spMkLst>
            <pc:docMk/>
            <pc:sldMk cId="1845434565" sldId="273"/>
            <ac:spMk id="3" creationId="{0CE79DF5-3FEF-4975-AA1B-0DCDA7B523AA}"/>
          </ac:spMkLst>
        </pc:spChg>
        <pc:spChg chg="del">
          <ac:chgData name="Marco Apolloni" userId="a5f9c1a527a117a4" providerId="LiveId" clId="{EEA21E28-D33F-4BB2-8405-7F6EF988B100}" dt="2021-02-26T17:25:59.758" v="714" actId="26606"/>
          <ac:spMkLst>
            <pc:docMk/>
            <pc:sldMk cId="1845434565" sldId="273"/>
            <ac:spMk id="4" creationId="{DA23171A-E62D-4B86-ADE7-15DD21693062}"/>
          </ac:spMkLst>
        </pc:spChg>
        <pc:spChg chg="del">
          <ac:chgData name="Marco Apolloni" userId="a5f9c1a527a117a4" providerId="LiveId" clId="{EEA21E28-D33F-4BB2-8405-7F6EF988B100}" dt="2021-02-26T17:25:59.758" v="714" actId="26606"/>
          <ac:spMkLst>
            <pc:docMk/>
            <pc:sldMk cId="1845434565" sldId="273"/>
            <ac:spMk id="5" creationId="{F214BB22-129E-4A6F-A29C-89B1EB09CDDF}"/>
          </ac:spMkLst>
        </pc:spChg>
        <pc:spChg chg="add mod">
          <ac:chgData name="Marco Apolloni" userId="a5f9c1a527a117a4" providerId="LiveId" clId="{EEA21E28-D33F-4BB2-8405-7F6EF988B100}" dt="2021-02-26T17:32:35.073" v="837" actId="313"/>
          <ac:spMkLst>
            <pc:docMk/>
            <pc:sldMk cId="1845434565" sldId="273"/>
            <ac:spMk id="12" creationId="{ED183702-293C-41D8-B548-0FC6C031AC90}"/>
          </ac:spMkLst>
        </pc:spChg>
        <pc:picChg chg="add mod">
          <ac:chgData name="Marco Apolloni" userId="a5f9c1a527a117a4" providerId="LiveId" clId="{EEA21E28-D33F-4BB2-8405-7F6EF988B100}" dt="2021-02-26T17:25:59.758" v="714" actId="26606"/>
          <ac:picMkLst>
            <pc:docMk/>
            <pc:sldMk cId="1845434565" sldId="273"/>
            <ac:picMk id="7" creationId="{C3C25253-7643-4750-8388-B24C116FB09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F60AFAF-CF54-453F-85A6-EE7AE76A6D38}" type="datetime1">
              <a:rPr lang="it-IT" smtClean="0"/>
              <a:t>26/02/2021</a:t>
            </a:fld>
            <a:endParaRPr lang="en-US"/>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1A8EE09-76CC-4000-B080-9F213DA7DCEF}" type="slidenum">
              <a:rPr lang="en-US" smtClean="0"/>
              <a:t>‹N›</a:t>
            </a:fld>
            <a:endParaRPr lang="en-US"/>
          </a:p>
        </p:txBody>
      </p:sp>
    </p:spTree>
    <p:extLst>
      <p:ext uri="{BB962C8B-B14F-4D97-AF65-F5344CB8AC3E}">
        <p14:creationId xmlns:p14="http://schemas.microsoft.com/office/powerpoint/2010/main" val="6386812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1013D0E-6236-446F-904B-E774D9F98961}" type="datetime1">
              <a:rPr lang="it-IT" smtClean="0"/>
              <a:t>26/02/2021</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
              <a:t>Fare clic per modificare gli stili del testo dello schema</a:t>
            </a:r>
            <a:endParaRPr lang="en-US"/>
          </a:p>
          <a:p>
            <a:pPr lvl="1" rtl="0"/>
            <a:r>
              <a:rPr lang="it"/>
              <a:t>Secondo livello</a:t>
            </a:r>
          </a:p>
          <a:p>
            <a:pPr lvl="2" rtl="0"/>
            <a:r>
              <a:rPr lang="it"/>
              <a:t>Terzo livello</a:t>
            </a:r>
          </a:p>
          <a:p>
            <a:pPr lvl="3" rtl="0"/>
            <a:r>
              <a:rPr lang="it"/>
              <a:t>Quarto livello</a:t>
            </a:r>
          </a:p>
          <a:p>
            <a:pPr lvl="4" rtl="0"/>
            <a:r>
              <a:rPr lang="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8E40627-AA7D-471F-B5F2-0BF9E4C68EB6}" type="slidenum">
              <a:rPr lang="en-US" smtClean="0"/>
              <a:t>‹N›</a:t>
            </a:fld>
            <a:endParaRPr lang="en-US"/>
          </a:p>
        </p:txBody>
      </p:sp>
    </p:spTree>
    <p:extLst>
      <p:ext uri="{BB962C8B-B14F-4D97-AF65-F5344CB8AC3E}">
        <p14:creationId xmlns:p14="http://schemas.microsoft.com/office/powerpoint/2010/main" val="4099545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10" name="Rettangolo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ttangolo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ttangolo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o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Connettore diritto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ttore diritto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ttore diritto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olo 1"/>
          <p:cNvSpPr>
            <a:spLocks noGrp="1"/>
          </p:cNvSpPr>
          <p:nvPr>
            <p:ph type="ctrTitle"/>
          </p:nvPr>
        </p:nvSpPr>
        <p:spPr>
          <a:xfrm>
            <a:off x="1629103" y="2244830"/>
            <a:ext cx="8933796" cy="2437232"/>
          </a:xfrm>
        </p:spPr>
        <p:txBody>
          <a:bodyPr tIns="45720" bIns="45720" rtlCol="0" anchor="ctr">
            <a:noAutofit/>
          </a:bodyPr>
          <a:lstStyle>
            <a:lvl1pPr algn="ctr">
              <a:lnSpc>
                <a:spcPct val="83000"/>
              </a:lnSpc>
              <a:defRPr lang="en-US" sz="5600" b="0" kern="1200" cap="all" spc="-100" baseline="0" dirty="0">
                <a:solidFill>
                  <a:schemeClr val="tx1">
                    <a:lumMod val="85000"/>
                    <a:lumOff val="15000"/>
                  </a:schemeClr>
                </a:solidFill>
                <a:effectLst/>
                <a:latin typeface="+mj-lt"/>
                <a:ea typeface="+mn-ea"/>
                <a:cs typeface="+mn-cs"/>
              </a:defRPr>
            </a:lvl1pPr>
          </a:lstStyle>
          <a:p>
            <a:pPr rtl="0"/>
            <a:r>
              <a:rPr lang="it-IT"/>
              <a:t>Fare clic per modificare lo stile del titolo dello schema</a:t>
            </a:r>
            <a:endParaRPr lang="en-US" dirty="0"/>
          </a:p>
        </p:txBody>
      </p:sp>
      <p:sp>
        <p:nvSpPr>
          <p:cNvPr id="3" name="Sottotitolo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a:t>Fare clic per modificare lo stile del sottotitolo dello schema</a:t>
            </a:r>
            <a:endParaRPr lang="en-US" dirty="0"/>
          </a:p>
        </p:txBody>
      </p:sp>
      <p:sp>
        <p:nvSpPr>
          <p:cNvPr id="20" name="Segnaposto data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6AB36474-6F91-425C-BA3E-6B12C4C4BB9A}" type="datetime1">
              <a:rPr lang="it-IT" smtClean="0"/>
              <a:t>26/02/2021</a:t>
            </a:fld>
            <a:endParaRPr lang="en-US"/>
          </a:p>
        </p:txBody>
      </p:sp>
      <p:sp>
        <p:nvSpPr>
          <p:cNvPr id="21" name="Segnaposto piè di pagina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en-US"/>
          </a:p>
        </p:txBody>
      </p:sp>
      <p:sp>
        <p:nvSpPr>
          <p:cNvPr id="22" name="Segnaposto numero diapositiva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en-US" smtClean="0"/>
              <a:t>‹N›</a:t>
            </a:fld>
            <a:endParaRPr lang="en-US"/>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a:t>Fare clic per modificare lo stile del titolo dello schema</a:t>
            </a:r>
            <a:endParaRPr lang="en-US" dirty="0"/>
          </a:p>
        </p:txBody>
      </p:sp>
      <p:sp>
        <p:nvSpPr>
          <p:cNvPr id="3" name="Segnaposto contenuto 2"/>
          <p:cNvSpPr>
            <a:spLocks noGrp="1"/>
          </p:cNvSpPr>
          <p:nvPr>
            <p:ph idx="1"/>
          </p:nvPr>
        </p:nvSpPr>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data 3"/>
          <p:cNvSpPr>
            <a:spLocks noGrp="1"/>
          </p:cNvSpPr>
          <p:nvPr>
            <p:ph type="dt" sz="half" idx="10"/>
          </p:nvPr>
        </p:nvSpPr>
        <p:spPr/>
        <p:txBody>
          <a:bodyPr rtlCol="0"/>
          <a:lstStyle/>
          <a:p>
            <a:pPr rtl="0"/>
            <a:fld id="{0FFEEA0C-1FCD-40E6-A1D4-23BFBD0CE371}" type="datetime1">
              <a:rPr lang="it-IT" smtClean="0"/>
              <a:t>26/02/2021</a:t>
            </a:fld>
            <a:endParaRPr lang="en-US"/>
          </a:p>
        </p:txBody>
      </p:sp>
      <p:sp>
        <p:nvSpPr>
          <p:cNvPr id="5" name="Segnaposto piè di pagina 4"/>
          <p:cNvSpPr>
            <a:spLocks noGrp="1"/>
          </p:cNvSpPr>
          <p:nvPr>
            <p:ph type="ftr" sz="quarter" idx="11"/>
          </p:nvPr>
        </p:nvSpPr>
        <p:spPr/>
        <p:txBody>
          <a:bodyPr rtlCol="0"/>
          <a:lstStyle/>
          <a:p>
            <a:pPr rtl="0"/>
            <a:endParaRPr lang="en-US"/>
          </a:p>
        </p:txBody>
      </p:sp>
      <p:sp>
        <p:nvSpPr>
          <p:cNvPr id="6" name="Segnaposto numero diapositiva 5"/>
          <p:cNvSpPr>
            <a:spLocks noGrp="1"/>
          </p:cNvSpPr>
          <p:nvPr>
            <p:ph type="sldNum" sz="quarter" idx="12"/>
          </p:nvPr>
        </p:nvSpPr>
        <p:spPr/>
        <p:txBody>
          <a:bodyPr rtlCol="0"/>
          <a:lstStyle/>
          <a:p>
            <a:pPr rtl="0"/>
            <a:fld id="{34B7E4EF-A1BD-40F4-AB7B-04F084DD991D}" type="slidenum">
              <a:rPr lang="en-US" smtClean="0"/>
              <a:t>‹N›</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5" name="Rettangolo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23" name="Rettangolo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ttangolo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ttangolo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629156" y="2275165"/>
            <a:ext cx="8933688" cy="2406895"/>
          </a:xfrm>
        </p:spPr>
        <p:txBody>
          <a:bodyPr rtlCol="0" anchor="ctr">
            <a:normAutofit/>
          </a:bodyPr>
          <a:lstStyle>
            <a:lvl1pPr algn="ctr">
              <a:lnSpc>
                <a:spcPct val="83000"/>
              </a:lnSpc>
              <a:defRPr lang="en-US" sz="5600" kern="1200" cap="all" spc="-100" baseline="0" dirty="0">
                <a:solidFill>
                  <a:schemeClr val="tx1">
                    <a:lumMod val="85000"/>
                    <a:lumOff val="15000"/>
                  </a:schemeClr>
                </a:solidFill>
                <a:effectLst/>
                <a:latin typeface="+mj-lt"/>
                <a:ea typeface="+mn-ea"/>
                <a:cs typeface="+mn-cs"/>
              </a:defRPr>
            </a:lvl1pPr>
          </a:lstStyle>
          <a:p>
            <a:pPr rtl="0"/>
            <a:r>
              <a:rPr lang="it-IT"/>
              <a:t>Fare clic per modificare lo stile del titolo dello schema</a:t>
            </a:r>
            <a:endParaRPr lang="en-US" dirty="0"/>
          </a:p>
        </p:txBody>
      </p:sp>
      <p:grpSp>
        <p:nvGrpSpPr>
          <p:cNvPr id="16" name="Gruppo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Connettore diritto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ttore diritto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Segnaposto testo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a:t>Fare clic per modificare gli stili del testo dello schema</a:t>
            </a:r>
          </a:p>
        </p:txBody>
      </p:sp>
      <p:sp>
        <p:nvSpPr>
          <p:cNvPr id="4" name="Segnaposto data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448F23ED-F6BB-4CDB-8CED-5F2E9AE92607}" type="datetime1">
              <a:rPr lang="it-IT" smtClean="0"/>
              <a:t>26/02/2021</a:t>
            </a:fld>
            <a:endParaRPr lang="en-US"/>
          </a:p>
        </p:txBody>
      </p:sp>
      <p:sp>
        <p:nvSpPr>
          <p:cNvPr id="5" name="Segnaposto piè di pagina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en-US"/>
          </a:p>
        </p:txBody>
      </p:sp>
      <p:sp>
        <p:nvSpPr>
          <p:cNvPr id="6" name="Segnaposto numero diapositiva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en-US" smtClean="0"/>
              <a:t>‹N›</a:t>
            </a:fld>
            <a:endParaRPr lang="en-US"/>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p:txBody>
          <a:bodyPr rtlCol="0"/>
          <a:lstStyle/>
          <a:p>
            <a:pPr rtl="0"/>
            <a:r>
              <a:rPr lang="it-IT"/>
              <a:t>Fare clic per modificare lo stile del titolo dello schema</a:t>
            </a:r>
            <a:endParaRPr lang="en-US" dirty="0"/>
          </a:p>
        </p:txBody>
      </p:sp>
      <p:sp>
        <p:nvSpPr>
          <p:cNvPr id="3" name="Segnaposto contenuto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contenuto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5" name="Segnaposto data 4"/>
          <p:cNvSpPr>
            <a:spLocks noGrp="1"/>
          </p:cNvSpPr>
          <p:nvPr>
            <p:ph type="dt" sz="half" idx="10"/>
          </p:nvPr>
        </p:nvSpPr>
        <p:spPr/>
        <p:txBody>
          <a:bodyPr rtlCol="0"/>
          <a:lstStyle/>
          <a:p>
            <a:pPr rtl="0"/>
            <a:fld id="{5BD466EC-ACF2-4AF5-A2DE-2C9D1A6828FD}" type="datetime1">
              <a:rPr lang="it-IT" smtClean="0"/>
              <a:t>26/02/2021</a:t>
            </a:fld>
            <a:endParaRPr lang="en-US"/>
          </a:p>
        </p:txBody>
      </p:sp>
      <p:sp>
        <p:nvSpPr>
          <p:cNvPr id="6" name="Segnaposto piè di pagina 5"/>
          <p:cNvSpPr>
            <a:spLocks noGrp="1"/>
          </p:cNvSpPr>
          <p:nvPr>
            <p:ph type="ftr" sz="quarter" idx="11"/>
          </p:nvPr>
        </p:nvSpPr>
        <p:spPr/>
        <p:txBody>
          <a:bodyPr rtlCol="0"/>
          <a:lstStyle/>
          <a:p>
            <a:pPr rtl="0"/>
            <a:endParaRPr lang="en-US"/>
          </a:p>
        </p:txBody>
      </p:sp>
      <p:sp>
        <p:nvSpPr>
          <p:cNvPr id="7" name="Segnaposto numero diapositiva 6"/>
          <p:cNvSpPr>
            <a:spLocks noGrp="1"/>
          </p:cNvSpPr>
          <p:nvPr>
            <p:ph type="sldNum" sz="quarter" idx="12"/>
          </p:nvPr>
        </p:nvSpPr>
        <p:spPr/>
        <p:txBody>
          <a:bodyPr rtlCol="0"/>
          <a:lstStyle/>
          <a:p>
            <a:pPr rtl="0"/>
            <a:fld id="{34B7E4EF-A1BD-40F4-AB7B-04F084DD991D}" type="slidenum">
              <a:rPr lang="en-US" smtClean="0"/>
              <a:t>‹N›</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a:t>Fare clic per modificare lo stile del titolo dello schema</a:t>
            </a:r>
            <a:endParaRPr lang="en-US" dirty="0"/>
          </a:p>
        </p:txBody>
      </p:sp>
      <p:sp>
        <p:nvSpPr>
          <p:cNvPr id="3" name="Segnaposto testo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t>Fare clic per modificare gli stili del testo dello schema</a:t>
            </a:r>
          </a:p>
        </p:txBody>
      </p:sp>
      <p:sp>
        <p:nvSpPr>
          <p:cNvPr id="4" name="Segnaposto contenuto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
          </a:p>
        </p:txBody>
      </p:sp>
      <p:sp>
        <p:nvSpPr>
          <p:cNvPr id="5" name="Segnaposto testo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t>Fare clic per modificare gli stili del testo dello schema</a:t>
            </a:r>
          </a:p>
        </p:txBody>
      </p:sp>
      <p:sp>
        <p:nvSpPr>
          <p:cNvPr id="6" name="Segnaposto contenuto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
          </a:p>
        </p:txBody>
      </p:sp>
      <p:sp>
        <p:nvSpPr>
          <p:cNvPr id="7" name="Segnaposto data 6"/>
          <p:cNvSpPr>
            <a:spLocks noGrp="1"/>
          </p:cNvSpPr>
          <p:nvPr>
            <p:ph type="dt" sz="half" idx="10"/>
          </p:nvPr>
        </p:nvSpPr>
        <p:spPr/>
        <p:txBody>
          <a:bodyPr rtlCol="0"/>
          <a:lstStyle/>
          <a:p>
            <a:pPr rtl="0"/>
            <a:fld id="{9A48AAC1-8B74-4EE6-9B7A-D8C2183B6272}" type="datetime1">
              <a:rPr lang="it-IT" smtClean="0"/>
              <a:t>26/02/2021</a:t>
            </a:fld>
            <a:endParaRPr lang="en-US"/>
          </a:p>
        </p:txBody>
      </p:sp>
      <p:sp>
        <p:nvSpPr>
          <p:cNvPr id="8" name="Segnaposto piè di pagina 7"/>
          <p:cNvSpPr>
            <a:spLocks noGrp="1"/>
          </p:cNvSpPr>
          <p:nvPr>
            <p:ph type="ftr" sz="quarter" idx="11"/>
          </p:nvPr>
        </p:nvSpPr>
        <p:spPr/>
        <p:txBody>
          <a:bodyPr rtlCol="0"/>
          <a:lstStyle/>
          <a:p>
            <a:pPr rtl="0"/>
            <a:endParaRPr lang="en-US"/>
          </a:p>
        </p:txBody>
      </p:sp>
      <p:sp>
        <p:nvSpPr>
          <p:cNvPr id="9" name="Segnaposto numero diapositiva 8"/>
          <p:cNvSpPr>
            <a:spLocks noGrp="1"/>
          </p:cNvSpPr>
          <p:nvPr>
            <p:ph type="sldNum" sz="quarter" idx="12"/>
          </p:nvPr>
        </p:nvSpPr>
        <p:spPr/>
        <p:txBody>
          <a:bodyPr rtlCol="0"/>
          <a:lstStyle/>
          <a:p>
            <a:pPr rtl="0"/>
            <a:fld id="{34B7E4EF-A1BD-40F4-AB7B-04F084DD991D}" type="slidenum">
              <a:rPr lang="en-US" smtClean="0"/>
              <a:t>‹N›</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a:t>Fare clic per modificare lo stile del titolo dello schema</a:t>
            </a:r>
            <a:endParaRPr lang="en-US" dirty="0"/>
          </a:p>
        </p:txBody>
      </p:sp>
      <p:sp>
        <p:nvSpPr>
          <p:cNvPr id="3" name="Segnaposto data 2"/>
          <p:cNvSpPr>
            <a:spLocks noGrp="1"/>
          </p:cNvSpPr>
          <p:nvPr>
            <p:ph type="dt" sz="half" idx="10"/>
          </p:nvPr>
        </p:nvSpPr>
        <p:spPr/>
        <p:txBody>
          <a:bodyPr rtlCol="0"/>
          <a:lstStyle/>
          <a:p>
            <a:pPr rtl="0"/>
            <a:fld id="{5D98DF3E-2C46-4BD0-9CFF-FBAEC93B7840}" type="datetime1">
              <a:rPr lang="it-IT" smtClean="0"/>
              <a:t>26/02/2021</a:t>
            </a:fld>
            <a:endParaRPr lang="en-US"/>
          </a:p>
        </p:txBody>
      </p:sp>
      <p:sp>
        <p:nvSpPr>
          <p:cNvPr id="4" name="Segnaposto piè di pagina 3"/>
          <p:cNvSpPr>
            <a:spLocks noGrp="1"/>
          </p:cNvSpPr>
          <p:nvPr>
            <p:ph type="ftr" sz="quarter" idx="11"/>
          </p:nvPr>
        </p:nvSpPr>
        <p:spPr/>
        <p:txBody>
          <a:bodyPr rtlCol="0"/>
          <a:lstStyle/>
          <a:p>
            <a:pPr rtl="0"/>
            <a:endParaRPr lang="en-US"/>
          </a:p>
        </p:txBody>
      </p:sp>
      <p:sp>
        <p:nvSpPr>
          <p:cNvPr id="5" name="Segnaposto numero diapositiva 4"/>
          <p:cNvSpPr>
            <a:spLocks noGrp="1"/>
          </p:cNvSpPr>
          <p:nvPr>
            <p:ph type="sldNum" sz="quarter" idx="12"/>
          </p:nvPr>
        </p:nvSpPr>
        <p:spPr/>
        <p:txBody>
          <a:bodyPr rtlCol="0"/>
          <a:lstStyle/>
          <a:p>
            <a:pPr rtl="0"/>
            <a:fld id="{34B7E4EF-A1BD-40F4-AB7B-04F084DD991D}" type="slidenum">
              <a:rPr lang="en-US" smtClean="0"/>
              <a:t>‹N›</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rtlCol="0"/>
          <a:lstStyle/>
          <a:p>
            <a:pPr rtl="0"/>
            <a:fld id="{4D9F376C-F698-4333-9878-8CD80B2B39D3}" type="datetime1">
              <a:rPr lang="it-IT" smtClean="0"/>
              <a:t>26/02/2021</a:t>
            </a:fld>
            <a:endParaRPr lang="en-US"/>
          </a:p>
        </p:txBody>
      </p:sp>
      <p:sp>
        <p:nvSpPr>
          <p:cNvPr id="3" name="Segnaposto piè di pagina 2"/>
          <p:cNvSpPr>
            <a:spLocks noGrp="1"/>
          </p:cNvSpPr>
          <p:nvPr>
            <p:ph type="ftr" sz="quarter" idx="11"/>
          </p:nvPr>
        </p:nvSpPr>
        <p:spPr/>
        <p:txBody>
          <a:bodyPr rtlCol="0"/>
          <a:lstStyle/>
          <a:p>
            <a:pPr rtl="0"/>
            <a:endParaRPr lang="en-US"/>
          </a:p>
        </p:txBody>
      </p:sp>
      <p:sp>
        <p:nvSpPr>
          <p:cNvPr id="4" name="Segnaposto numero diapositiva 3"/>
          <p:cNvSpPr>
            <a:spLocks noGrp="1"/>
          </p:cNvSpPr>
          <p:nvPr>
            <p:ph type="sldNum" sz="quarter" idx="12"/>
          </p:nvPr>
        </p:nvSpPr>
        <p:spPr/>
        <p:txBody>
          <a:bodyPr rtlCol="0"/>
          <a:lstStyle/>
          <a:p>
            <a:pPr rtl="0"/>
            <a:fld id="{34B7E4EF-A1BD-40F4-AB7B-04F084DD991D}" type="slidenum">
              <a:rPr lang="en-US" smtClean="0"/>
              <a:t>‹N›</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ttangolo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458200" y="607392"/>
            <a:ext cx="3161963" cy="1645920"/>
          </a:xfrm>
        </p:spPr>
        <p:txBody>
          <a:bodyPr rtlCol="0" anchor="b">
            <a:noAutofit/>
          </a:bodyPr>
          <a:lstStyle>
            <a:lvl1pPr algn="l" defTabSz="914400" rtl="0" eaLnBrk="1" latinLnBrk="0" hangingPunct="1">
              <a:lnSpc>
                <a:spcPct val="100000"/>
              </a:lnSpc>
              <a:spcBef>
                <a:spcPct val="0"/>
              </a:spcBef>
              <a:buNone/>
              <a:defRPr lang="en-US" sz="2800" b="0" kern="1200" cap="none" spc="0" baseline="0" dirty="0">
                <a:solidFill>
                  <a:schemeClr val="tx1"/>
                </a:solidFill>
                <a:effectLst/>
                <a:latin typeface="+mj-lt"/>
                <a:ea typeface="+mn-ea"/>
                <a:cs typeface="+mn-cs"/>
              </a:defRPr>
            </a:lvl1pPr>
          </a:lstStyle>
          <a:p>
            <a:pPr rtl="0"/>
            <a:r>
              <a:rPr lang="it-IT"/>
              <a:t>Fare clic per modificare lo stile del titolo dello schema</a:t>
            </a:r>
            <a:endParaRPr lang="en-US" dirty="0"/>
          </a:p>
        </p:txBody>
      </p:sp>
      <p:sp>
        <p:nvSpPr>
          <p:cNvPr id="3" name="Segnaposto contenuto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testo 3"/>
          <p:cNvSpPr>
            <a:spLocks noGrp="1"/>
          </p:cNvSpPr>
          <p:nvPr>
            <p:ph type="body" sz="half" idx="2" hasCustomPrompt="1"/>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 dirty="0"/>
              <a:t>Fare clic per modificare lo stile del titolo</a:t>
            </a:r>
          </a:p>
        </p:txBody>
      </p:sp>
      <p:sp>
        <p:nvSpPr>
          <p:cNvPr id="8" name="Segnaposto data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7579D569-2C97-4786-A562-991193493077}" type="datetime1">
              <a:rPr lang="it-IT" smtClean="0"/>
              <a:t>26/02/2021</a:t>
            </a:fld>
            <a:endParaRPr lang="en-US"/>
          </a:p>
        </p:txBody>
      </p:sp>
      <p:sp>
        <p:nvSpPr>
          <p:cNvPr id="9" name="Segnaposto piè di pagina 8"/>
          <p:cNvSpPr>
            <a:spLocks noGrp="1"/>
          </p:cNvSpPr>
          <p:nvPr>
            <p:ph type="ftr" sz="quarter" idx="11"/>
          </p:nvPr>
        </p:nvSpPr>
        <p:spPr>
          <a:xfrm>
            <a:off x="685801" y="6035040"/>
            <a:ext cx="4584700" cy="365760"/>
          </a:xfrm>
        </p:spPr>
        <p:txBody>
          <a:bodyPr rtlCol="0"/>
          <a:lstStyle>
            <a:lvl1pPr algn="l">
              <a:defRPr/>
            </a:lvl1pPr>
          </a:lstStyle>
          <a:p>
            <a:pPr rtl="0"/>
            <a:endParaRPr lang="en-US"/>
          </a:p>
        </p:txBody>
      </p:sp>
      <p:sp>
        <p:nvSpPr>
          <p:cNvPr id="11" name="Segnaposto numero diapositiva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US" smtClean="0"/>
              <a:t>‹N›</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a:t>Fare clic sull'icona per inserire un'immagine</a:t>
            </a:r>
            <a:endParaRPr lang="en-US"/>
          </a:p>
        </p:txBody>
      </p:sp>
      <p:sp>
        <p:nvSpPr>
          <p:cNvPr id="5" name="Segnaposto data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3D5E0B24-8B1C-463E-9C62-AF58AAE602D6}" type="datetime1">
              <a:rPr lang="it-IT" smtClean="0"/>
              <a:t>26/02/2021</a:t>
            </a:fld>
            <a:endParaRPr lang="en-US"/>
          </a:p>
        </p:txBody>
      </p:sp>
      <p:sp>
        <p:nvSpPr>
          <p:cNvPr id="6" name="Segnaposto piè di pagina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en-US"/>
          </a:p>
        </p:txBody>
      </p:sp>
      <p:sp>
        <p:nvSpPr>
          <p:cNvPr id="7" name="Segnaposto numero diapositiva 6"/>
          <p:cNvSpPr>
            <a:spLocks noGrp="1"/>
          </p:cNvSpPr>
          <p:nvPr>
            <p:ph type="sldNum" sz="quarter" idx="12"/>
          </p:nvPr>
        </p:nvSpPr>
        <p:spPr>
          <a:xfrm>
            <a:off x="10396728" y="6035040"/>
            <a:ext cx="1225296" cy="365760"/>
          </a:xfrm>
        </p:spPr>
        <p:txBody>
          <a:bodyPr rtlCol="0"/>
          <a:lstStyle/>
          <a:p>
            <a:pPr rtl="0"/>
            <a:fld id="{34B7E4EF-A1BD-40F4-AB7B-04F084DD991D}" type="slidenum">
              <a:rPr lang="en-US" smtClean="0"/>
              <a:t>‹N›</a:t>
            </a:fld>
            <a:endParaRPr lang="en-US"/>
          </a:p>
        </p:txBody>
      </p:sp>
      <p:sp>
        <p:nvSpPr>
          <p:cNvPr id="12" name="Rettangolo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477250" y="603504"/>
            <a:ext cx="3144774" cy="1645920"/>
          </a:xfrm>
        </p:spPr>
        <p:txBody>
          <a:bodyPr rtlCol="0" anchor="b">
            <a:noAutofit/>
          </a:bodyPr>
          <a:lstStyle>
            <a:lvl1pPr algn="l">
              <a:lnSpc>
                <a:spcPct val="100000"/>
              </a:lnSpc>
              <a:defRPr sz="2800" b="0">
                <a:solidFill>
                  <a:schemeClr val="tx1"/>
                </a:solidFill>
                <a:latin typeface="+mj-lt"/>
              </a:defRPr>
            </a:lvl1pPr>
          </a:lstStyle>
          <a:p>
            <a:pPr rtl="0"/>
            <a:r>
              <a:rPr lang="it-IT"/>
              <a:t>Fare clic per modificare lo stile del titolo dello schema</a:t>
            </a:r>
            <a:endParaRPr lang="en-US" dirty="0"/>
          </a:p>
        </p:txBody>
      </p:sp>
      <p:sp>
        <p:nvSpPr>
          <p:cNvPr id="4" name="Segnaposto testo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a:t>Fare clic per modificare gli stili del testo dello schema</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a:t>Fare clic per modificare lo stile del titolo dello schema</a:t>
            </a:r>
            <a:endParaRPr lang="en-US" dirty="0"/>
          </a:p>
        </p:txBody>
      </p:sp>
      <p:sp>
        <p:nvSpPr>
          <p:cNvPr id="3" name="Segnaposto testo verticale 2"/>
          <p:cNvSpPr>
            <a:spLocks noGrp="1"/>
          </p:cNvSpPr>
          <p:nvPr>
            <p:ph type="body" orient="vert" idx="1"/>
          </p:nvPr>
        </p:nvSpPr>
        <p:spPr/>
        <p:txBody>
          <a:bodyPr vert="eaVert"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data 3"/>
          <p:cNvSpPr>
            <a:spLocks noGrp="1"/>
          </p:cNvSpPr>
          <p:nvPr>
            <p:ph type="dt" sz="half" idx="10"/>
          </p:nvPr>
        </p:nvSpPr>
        <p:spPr/>
        <p:txBody>
          <a:bodyPr rtlCol="0"/>
          <a:lstStyle/>
          <a:p>
            <a:pPr rtl="0"/>
            <a:fld id="{E63F3710-490B-4740-B6D7-B9792C8AB872}" type="datetime1">
              <a:rPr lang="it-IT" smtClean="0"/>
              <a:t>26/02/2021</a:t>
            </a:fld>
            <a:endParaRPr lang="en-US"/>
          </a:p>
        </p:txBody>
      </p:sp>
      <p:sp>
        <p:nvSpPr>
          <p:cNvPr id="5" name="Segnaposto piè di pagina 4"/>
          <p:cNvSpPr>
            <a:spLocks noGrp="1"/>
          </p:cNvSpPr>
          <p:nvPr>
            <p:ph type="ftr" sz="quarter" idx="11"/>
          </p:nvPr>
        </p:nvSpPr>
        <p:spPr/>
        <p:txBody>
          <a:bodyPr rtlCol="0"/>
          <a:lstStyle/>
          <a:p>
            <a:pPr rtl="0"/>
            <a:endParaRPr lang="en-US"/>
          </a:p>
        </p:txBody>
      </p:sp>
      <p:sp>
        <p:nvSpPr>
          <p:cNvPr id="6" name="Segnaposto numero diapositiva 5"/>
          <p:cNvSpPr>
            <a:spLocks noGrp="1"/>
          </p:cNvSpPr>
          <p:nvPr>
            <p:ph type="sldNum" sz="quarter" idx="12"/>
          </p:nvPr>
        </p:nvSpPr>
        <p:spPr/>
        <p:txBody>
          <a:bodyPr rtlCol="0"/>
          <a:lstStyle/>
          <a:p>
            <a:pPr rtl="0"/>
            <a:fld id="{34B7E4EF-A1BD-40F4-AB7B-04F084DD991D}" type="slidenum">
              <a:rPr lang="en-US" smtClean="0"/>
              <a:t>‹N›</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991600" y="762000"/>
            <a:ext cx="2362200" cy="5257800"/>
          </a:xfrm>
        </p:spPr>
        <p:txBody>
          <a:bodyPr vert="eaVert" rtlCol="0"/>
          <a:lstStyle/>
          <a:p>
            <a:pPr rtl="0"/>
            <a:r>
              <a:rPr lang="it-IT"/>
              <a:t>Fare clic per modificare lo stile del titolo dello schema</a:t>
            </a:r>
            <a:endParaRPr lang="en-US" dirty="0"/>
          </a:p>
        </p:txBody>
      </p:sp>
      <p:sp>
        <p:nvSpPr>
          <p:cNvPr id="3" name="Segnaposto testo verticale 2"/>
          <p:cNvSpPr>
            <a:spLocks noGrp="1"/>
          </p:cNvSpPr>
          <p:nvPr>
            <p:ph type="body" orient="vert" idx="1"/>
          </p:nvPr>
        </p:nvSpPr>
        <p:spPr>
          <a:xfrm>
            <a:off x="838200" y="762000"/>
            <a:ext cx="8077200" cy="5257800"/>
          </a:xfrm>
        </p:spPr>
        <p:txBody>
          <a:bodyPr vert="eaVert"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en-US" dirty="0"/>
          </a:p>
        </p:txBody>
      </p:sp>
      <p:sp>
        <p:nvSpPr>
          <p:cNvPr id="4" name="Segnaposto data 3"/>
          <p:cNvSpPr>
            <a:spLocks noGrp="1"/>
          </p:cNvSpPr>
          <p:nvPr>
            <p:ph type="dt" sz="half" idx="10"/>
          </p:nvPr>
        </p:nvSpPr>
        <p:spPr/>
        <p:txBody>
          <a:bodyPr rtlCol="0"/>
          <a:lstStyle/>
          <a:p>
            <a:pPr rtl="0"/>
            <a:fld id="{AC318586-27FC-4E59-A573-09A0053DE2D5}" type="datetime1">
              <a:rPr lang="it-IT" smtClean="0"/>
              <a:t>26/02/2021</a:t>
            </a:fld>
            <a:endParaRPr lang="en-US"/>
          </a:p>
        </p:txBody>
      </p:sp>
      <p:sp>
        <p:nvSpPr>
          <p:cNvPr id="5" name="Segnaposto piè di pagina 4"/>
          <p:cNvSpPr>
            <a:spLocks noGrp="1"/>
          </p:cNvSpPr>
          <p:nvPr>
            <p:ph type="ftr" sz="quarter" idx="11"/>
          </p:nvPr>
        </p:nvSpPr>
        <p:spPr/>
        <p:txBody>
          <a:bodyPr rtlCol="0"/>
          <a:lstStyle/>
          <a:p>
            <a:pPr rtl="0"/>
            <a:endParaRPr lang="en-US"/>
          </a:p>
        </p:txBody>
      </p:sp>
      <p:sp>
        <p:nvSpPr>
          <p:cNvPr id="6" name="Segnaposto numero diapositiva 5"/>
          <p:cNvSpPr>
            <a:spLocks noGrp="1"/>
          </p:cNvSpPr>
          <p:nvPr>
            <p:ph type="sldNum" sz="quarter" idx="12"/>
          </p:nvPr>
        </p:nvSpPr>
        <p:spPr/>
        <p:txBody>
          <a:bodyPr rtlCol="0"/>
          <a:lstStyle/>
          <a:p>
            <a:pPr rtl="0"/>
            <a:fld id="{34B7E4EF-A1BD-40F4-AB7B-04F084DD991D}" type="slidenum">
              <a:rPr lang="en-US" smtClean="0"/>
              <a:t>‹N›</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ttangolo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Rettangolo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ttangolo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Segnaposto titolo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it"/>
              <a:t>Fare clic per modificare lo stile del titolo dello schema</a:t>
            </a:r>
            <a:endParaRPr lang="en-US" dirty="0"/>
          </a:p>
        </p:txBody>
      </p:sp>
      <p:sp>
        <p:nvSpPr>
          <p:cNvPr id="3" name="Segnaposto testo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it"/>
              <a:t>Fare clic per modificare gli stili del testo dello schema</a:t>
            </a:r>
          </a:p>
          <a:p>
            <a:pPr lvl="1" rtl="0"/>
            <a:r>
              <a:rPr lang="it"/>
              <a:t>Secondo livello</a:t>
            </a:r>
          </a:p>
          <a:p>
            <a:pPr lvl="2" rtl="0"/>
            <a:r>
              <a:rPr lang="it"/>
              <a:t>Terzo livello</a:t>
            </a:r>
          </a:p>
          <a:p>
            <a:pPr lvl="3" rtl="0"/>
            <a:r>
              <a:rPr lang="it"/>
              <a:t>Quarto livello</a:t>
            </a:r>
          </a:p>
          <a:p>
            <a:pPr lvl="4" rtl="0"/>
            <a:r>
              <a:rPr lang="it"/>
              <a:t>Quinto livello</a:t>
            </a:r>
            <a:endParaRPr lang="en-US" dirty="0"/>
          </a:p>
        </p:txBody>
      </p:sp>
      <p:sp>
        <p:nvSpPr>
          <p:cNvPr id="4" name="Segnaposto data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B7732347-0869-477C-BE48-3F9F51733ED7}" type="datetime1">
              <a:rPr lang="it-IT" smtClean="0"/>
              <a:t>26/02/2021</a:t>
            </a:fld>
            <a:endParaRPr lang="en-US"/>
          </a:p>
        </p:txBody>
      </p:sp>
      <p:sp>
        <p:nvSpPr>
          <p:cNvPr id="5" name="Segnaposto piè di pagina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en-US"/>
          </a:p>
        </p:txBody>
      </p:sp>
      <p:sp>
        <p:nvSpPr>
          <p:cNvPr id="6" name="Segnaposto numero diapositiva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en-US" smtClean="0"/>
              <a:t>‹N›</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magine 4" descr="Immagine con tessuto, tabella, rosso, coperto&#10;&#10;Descrizione generata automaticament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Rettangolo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Rettangolo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olo 1">
            <a:extLst>
              <a:ext uri="{FF2B5EF4-FFF2-40B4-BE49-F238E27FC236}">
                <a16:creationId xmlns:a16="http://schemas.microsoft.com/office/drawing/2014/main" id="{18C3B467-088C-4F3D-A9A7-105C4E1E20CD}"/>
              </a:ext>
            </a:extLst>
          </p:cNvPr>
          <p:cNvSpPr>
            <a:spLocks noGrp="1"/>
          </p:cNvSpPr>
          <p:nvPr>
            <p:ph type="ctrTitle"/>
          </p:nvPr>
        </p:nvSpPr>
        <p:spPr>
          <a:xfrm>
            <a:off x="1276055" y="2350017"/>
            <a:ext cx="4775075" cy="1630906"/>
          </a:xfrm>
        </p:spPr>
        <p:txBody>
          <a:bodyPr rtlCol="0">
            <a:normAutofit fontScale="90000"/>
          </a:bodyPr>
          <a:lstStyle/>
          <a:p>
            <a:pPr rtl="0"/>
            <a:r>
              <a:rPr lang="it" sz="4400" dirty="0">
                <a:solidFill>
                  <a:schemeClr val="tx1"/>
                </a:solidFill>
              </a:rPr>
              <a:t>Erich fromm (1900-1980) - «l’arte di amare»</a:t>
            </a:r>
          </a:p>
        </p:txBody>
      </p:sp>
      <p:sp>
        <p:nvSpPr>
          <p:cNvPr id="3" name="Sottotitolo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rtlCol="0">
            <a:normAutofit/>
          </a:bodyPr>
          <a:lstStyle/>
          <a:p>
            <a:pPr rtl="0"/>
            <a:r>
              <a:rPr lang="it">
                <a:solidFill>
                  <a:schemeClr val="tx1"/>
                </a:solidFill>
              </a:rPr>
              <a:t>Prof. Apolloni Marco</a:t>
            </a: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egnaposto immagine 6" descr="Immagine che contiene persona, uomo, interni, parete&#10;&#10;Descrizione generata automaticamente">
            <a:extLst>
              <a:ext uri="{FF2B5EF4-FFF2-40B4-BE49-F238E27FC236}">
                <a16:creationId xmlns:a16="http://schemas.microsoft.com/office/drawing/2014/main" id="{741C3889-B16E-41A2-B225-C97ED3AA1A1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259" r="1259"/>
          <a:stretch>
            <a:fillRect/>
          </a:stretch>
        </p:blipFill>
        <p:spPr/>
      </p:pic>
      <p:sp>
        <p:nvSpPr>
          <p:cNvPr id="3" name="Segnaposto data 2">
            <a:extLst>
              <a:ext uri="{FF2B5EF4-FFF2-40B4-BE49-F238E27FC236}">
                <a16:creationId xmlns:a16="http://schemas.microsoft.com/office/drawing/2014/main" id="{77A4A249-70D2-4DAB-A62F-27630F5A6A4F}"/>
              </a:ext>
            </a:extLst>
          </p:cNvPr>
          <p:cNvSpPr>
            <a:spLocks noGrp="1"/>
          </p:cNvSpPr>
          <p:nvPr>
            <p:ph type="dt" sz="half" idx="10"/>
          </p:nvPr>
        </p:nvSpPr>
        <p:spPr/>
        <p:txBody>
          <a:bodyPr/>
          <a:lstStyle/>
          <a:p>
            <a:pPr rtl="0"/>
            <a:fld id="{3D5E0B24-8B1C-463E-9C62-AF58AAE602D6}" type="datetime1">
              <a:rPr lang="it-IT" smtClean="0"/>
              <a:t>26/02/2021</a:t>
            </a:fld>
            <a:endParaRPr lang="en-US" dirty="0"/>
          </a:p>
        </p:txBody>
      </p:sp>
      <p:sp>
        <p:nvSpPr>
          <p:cNvPr id="4" name="Titolo 3">
            <a:extLst>
              <a:ext uri="{FF2B5EF4-FFF2-40B4-BE49-F238E27FC236}">
                <a16:creationId xmlns:a16="http://schemas.microsoft.com/office/drawing/2014/main" id="{20D9A378-3390-495B-BEB3-16150B726F39}"/>
              </a:ext>
            </a:extLst>
          </p:cNvPr>
          <p:cNvSpPr>
            <a:spLocks noGrp="1"/>
          </p:cNvSpPr>
          <p:nvPr>
            <p:ph type="title"/>
          </p:nvPr>
        </p:nvSpPr>
        <p:spPr>
          <a:xfrm>
            <a:off x="8477250" y="603504"/>
            <a:ext cx="3144774" cy="1050367"/>
          </a:xfrm>
        </p:spPr>
        <p:txBody>
          <a:bodyPr/>
          <a:lstStyle/>
          <a:p>
            <a:r>
              <a:rPr lang="it-IT" dirty="0"/>
              <a:t>LA PAZIENZA DEL BAMBINO</a:t>
            </a:r>
          </a:p>
        </p:txBody>
      </p:sp>
      <p:sp>
        <p:nvSpPr>
          <p:cNvPr id="5" name="Segnaposto testo 4">
            <a:extLst>
              <a:ext uri="{FF2B5EF4-FFF2-40B4-BE49-F238E27FC236}">
                <a16:creationId xmlns:a16="http://schemas.microsoft.com/office/drawing/2014/main" id="{96E994CF-C1BF-4569-A187-FEEF6C18F159}"/>
              </a:ext>
            </a:extLst>
          </p:cNvPr>
          <p:cNvSpPr>
            <a:spLocks noGrp="1"/>
          </p:cNvSpPr>
          <p:nvPr>
            <p:ph type="body" sz="half" idx="2"/>
          </p:nvPr>
        </p:nvSpPr>
        <p:spPr>
          <a:xfrm>
            <a:off x="8477250" y="1812897"/>
            <a:ext cx="3144774" cy="4084983"/>
          </a:xfrm>
        </p:spPr>
        <p:txBody>
          <a:bodyPr>
            <a:noAutofit/>
          </a:bodyPr>
          <a:lstStyle/>
          <a:p>
            <a:pPr algn="just"/>
            <a:r>
              <a:rPr lang="it-IT" sz="2200" dirty="0"/>
              <a:t>«Che cosa non potrebbe raggiungere la persona adulta, se avesse la </a:t>
            </a:r>
            <a:r>
              <a:rPr lang="it-IT" sz="2200" b="1" dirty="0"/>
              <a:t>pazienza del bambino</a:t>
            </a:r>
            <a:r>
              <a:rPr lang="it-IT" sz="2200" dirty="0"/>
              <a:t> e la sua </a:t>
            </a:r>
            <a:r>
              <a:rPr lang="it-IT" sz="2200" b="1" dirty="0"/>
              <a:t>forza di volontà</a:t>
            </a:r>
            <a:r>
              <a:rPr lang="it-IT" sz="2200" dirty="0"/>
              <a:t> nel conquistare ciò che per lei è così importante?» (Fromm, E., «L’arte di amare», 2010, p. 122.)</a:t>
            </a:r>
          </a:p>
        </p:txBody>
      </p:sp>
    </p:spTree>
    <p:extLst>
      <p:ext uri="{BB962C8B-B14F-4D97-AF65-F5344CB8AC3E}">
        <p14:creationId xmlns:p14="http://schemas.microsoft.com/office/powerpoint/2010/main" val="1637657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56697E-5344-49AD-9A8B-0EB743331C9B}"/>
              </a:ext>
            </a:extLst>
          </p:cNvPr>
          <p:cNvSpPr>
            <a:spLocks noGrp="1"/>
          </p:cNvSpPr>
          <p:nvPr>
            <p:ph type="title"/>
          </p:nvPr>
        </p:nvSpPr>
        <p:spPr>
          <a:xfrm>
            <a:off x="1066800" y="642594"/>
            <a:ext cx="10058400" cy="595897"/>
          </a:xfrm>
        </p:spPr>
        <p:txBody>
          <a:bodyPr>
            <a:normAutofit fontScale="90000"/>
          </a:bodyPr>
          <a:lstStyle/>
          <a:p>
            <a:pPr algn="ctr"/>
            <a:r>
              <a:rPr lang="it-IT" dirty="0"/>
              <a:t>L’AMORE EROTICO</a:t>
            </a:r>
          </a:p>
        </p:txBody>
      </p:sp>
      <p:sp>
        <p:nvSpPr>
          <p:cNvPr id="3" name="Segnaposto contenuto 2">
            <a:extLst>
              <a:ext uri="{FF2B5EF4-FFF2-40B4-BE49-F238E27FC236}">
                <a16:creationId xmlns:a16="http://schemas.microsoft.com/office/drawing/2014/main" id="{92F84286-E620-4DCC-ACF6-F30985DDA031}"/>
              </a:ext>
            </a:extLst>
          </p:cNvPr>
          <p:cNvSpPr>
            <a:spLocks noGrp="1"/>
          </p:cNvSpPr>
          <p:nvPr>
            <p:ph sz="half" idx="1"/>
          </p:nvPr>
        </p:nvSpPr>
        <p:spPr>
          <a:xfrm>
            <a:off x="640465" y="1354238"/>
            <a:ext cx="5214633" cy="4861167"/>
          </a:xfrm>
        </p:spPr>
        <p:txBody>
          <a:bodyPr>
            <a:noAutofit/>
          </a:bodyPr>
          <a:lstStyle/>
          <a:p>
            <a:pPr algn="just">
              <a:buFont typeface="Arial" panose="020B0604020202020204" pitchFamily="34" charset="0"/>
              <a:buChar char="•"/>
            </a:pPr>
            <a:r>
              <a:rPr lang="it-IT" sz="2000" dirty="0"/>
              <a:t>«Il fondamento della nostra società è «</a:t>
            </a:r>
            <a:r>
              <a:rPr lang="it-IT" sz="2000" b="1" dirty="0"/>
              <a:t>l’amore erotico</a:t>
            </a:r>
            <a:r>
              <a:rPr lang="it-IT" sz="2000" dirty="0"/>
              <a:t>», perciò è necessario preservare e rispettare «questa polarità». Se noi togliessimo questo tassello fondamentale crollerebbe l’intero puzzle delle nostre esistenze, che diventerebbero prive di senso. </a:t>
            </a:r>
            <a:r>
              <a:rPr lang="it-IT" sz="2000" b="1" dirty="0"/>
              <a:t>Tessere un senso</a:t>
            </a:r>
            <a:r>
              <a:rPr lang="it-IT" sz="2000" dirty="0"/>
              <a:t> è da sempre il più alto compito che spetta a questo tipo di amore» (Apolloni, M., «Eros alato», Recanati, 2020, p. 185). </a:t>
            </a:r>
          </a:p>
          <a:p>
            <a:pPr marL="0" indent="0" algn="just">
              <a:buNone/>
            </a:pPr>
            <a:endParaRPr lang="it-IT" sz="2000" dirty="0"/>
          </a:p>
        </p:txBody>
      </p:sp>
      <p:sp>
        <p:nvSpPr>
          <p:cNvPr id="4" name="Segnaposto contenuto 3">
            <a:extLst>
              <a:ext uri="{FF2B5EF4-FFF2-40B4-BE49-F238E27FC236}">
                <a16:creationId xmlns:a16="http://schemas.microsoft.com/office/drawing/2014/main" id="{080EF19C-862F-4E5E-9123-EB03AD0D3D1D}"/>
              </a:ext>
            </a:extLst>
          </p:cNvPr>
          <p:cNvSpPr>
            <a:spLocks noGrp="1"/>
          </p:cNvSpPr>
          <p:nvPr>
            <p:ph sz="half" idx="2"/>
          </p:nvPr>
        </p:nvSpPr>
        <p:spPr>
          <a:xfrm>
            <a:off x="6336901" y="1354239"/>
            <a:ext cx="5214633" cy="4861166"/>
          </a:xfrm>
        </p:spPr>
        <p:txBody>
          <a:bodyPr>
            <a:noAutofit/>
          </a:bodyPr>
          <a:lstStyle/>
          <a:p>
            <a:pPr>
              <a:buFont typeface="Arial" panose="020B0604020202020204" pitchFamily="34" charset="0"/>
              <a:buChar char="•"/>
            </a:pPr>
            <a:r>
              <a:rPr lang="it-IT" sz="2000" dirty="0"/>
              <a:t>«La </a:t>
            </a:r>
            <a:r>
              <a:rPr lang="it-IT" sz="2000" b="1" dirty="0"/>
              <a:t>polarità</a:t>
            </a:r>
            <a:r>
              <a:rPr lang="it-IT" sz="2000" dirty="0"/>
              <a:t> dei sessi va scomparendo, e con essa l’amore erotico, che poggia su questa polarità» (Fromm, E., «L’arte di amare», Milano, 2010, p. 28). </a:t>
            </a:r>
          </a:p>
          <a:p>
            <a:pPr>
              <a:buFont typeface="Arial" panose="020B0604020202020204" pitchFamily="34" charset="0"/>
              <a:buChar char="•"/>
            </a:pPr>
            <a:r>
              <a:rPr lang="it-IT" sz="2000" dirty="0"/>
              <a:t>I cinque tipi di amore elencati da Fromm sono: </a:t>
            </a:r>
          </a:p>
          <a:p>
            <a:pPr>
              <a:buFont typeface="Arial" panose="020B0604020202020204" pitchFamily="34" charset="0"/>
              <a:buChar char="•"/>
            </a:pPr>
            <a:r>
              <a:rPr lang="it-IT" sz="2000" dirty="0"/>
              <a:t>1) «amore </a:t>
            </a:r>
            <a:r>
              <a:rPr lang="it-IT" sz="2000" b="1" dirty="0"/>
              <a:t>fraterno</a:t>
            </a:r>
            <a:r>
              <a:rPr lang="it-IT" sz="2000" dirty="0"/>
              <a:t>», </a:t>
            </a:r>
          </a:p>
          <a:p>
            <a:pPr>
              <a:buFont typeface="Arial" panose="020B0604020202020204" pitchFamily="34" charset="0"/>
              <a:buChar char="•"/>
            </a:pPr>
            <a:r>
              <a:rPr lang="it-IT" sz="2000" dirty="0"/>
              <a:t>2) «amore </a:t>
            </a:r>
            <a:r>
              <a:rPr lang="it-IT" sz="2000" b="1" dirty="0"/>
              <a:t>materno</a:t>
            </a:r>
            <a:r>
              <a:rPr lang="it-IT" sz="2000" dirty="0"/>
              <a:t>», </a:t>
            </a:r>
          </a:p>
          <a:p>
            <a:pPr>
              <a:buFont typeface="Arial" panose="020B0604020202020204" pitchFamily="34" charset="0"/>
              <a:buChar char="•"/>
            </a:pPr>
            <a:r>
              <a:rPr lang="it-IT" sz="2000" dirty="0"/>
              <a:t>3) «amore </a:t>
            </a:r>
            <a:r>
              <a:rPr lang="it-IT" sz="2000" b="1" dirty="0"/>
              <a:t>erotico</a:t>
            </a:r>
            <a:r>
              <a:rPr lang="it-IT" sz="2000" dirty="0"/>
              <a:t>», </a:t>
            </a:r>
          </a:p>
          <a:p>
            <a:pPr>
              <a:buFont typeface="Arial" panose="020B0604020202020204" pitchFamily="34" charset="0"/>
              <a:buChar char="•"/>
            </a:pPr>
            <a:r>
              <a:rPr lang="it-IT" sz="2000" dirty="0"/>
              <a:t>4) «amore </a:t>
            </a:r>
            <a:r>
              <a:rPr lang="it-IT" sz="2000" b="1" dirty="0"/>
              <a:t>per se stessi</a:t>
            </a:r>
            <a:r>
              <a:rPr lang="it-IT" sz="2000" dirty="0"/>
              <a:t>», </a:t>
            </a:r>
          </a:p>
          <a:p>
            <a:pPr>
              <a:buFont typeface="Arial" panose="020B0604020202020204" pitchFamily="34" charset="0"/>
              <a:buChar char="•"/>
            </a:pPr>
            <a:r>
              <a:rPr lang="it-IT" sz="2000" dirty="0"/>
              <a:t>5) «amore </a:t>
            </a:r>
            <a:r>
              <a:rPr lang="it-IT" sz="2000" b="1" dirty="0"/>
              <a:t>per Dio</a:t>
            </a:r>
            <a:r>
              <a:rPr lang="it-IT" sz="2000" dirty="0"/>
              <a:t>» (Fromm, E., «L’arte di amare», Milano, 2010, pp. 56-87). </a:t>
            </a:r>
          </a:p>
        </p:txBody>
      </p:sp>
      <p:sp>
        <p:nvSpPr>
          <p:cNvPr id="5" name="Segnaposto data 4">
            <a:extLst>
              <a:ext uri="{FF2B5EF4-FFF2-40B4-BE49-F238E27FC236}">
                <a16:creationId xmlns:a16="http://schemas.microsoft.com/office/drawing/2014/main" id="{7C460E8A-301B-42BA-B43D-319FDA92202C}"/>
              </a:ext>
            </a:extLst>
          </p:cNvPr>
          <p:cNvSpPr>
            <a:spLocks noGrp="1"/>
          </p:cNvSpPr>
          <p:nvPr>
            <p:ph type="dt" sz="half" idx="10"/>
          </p:nvPr>
        </p:nvSpPr>
        <p:spPr/>
        <p:txBody>
          <a:bodyPr/>
          <a:lstStyle/>
          <a:p>
            <a:pPr rtl="0"/>
            <a:fld id="{5BD466EC-ACF2-4AF5-A2DE-2C9D1A6828FD}" type="datetime1">
              <a:rPr lang="it-IT" smtClean="0"/>
              <a:t>26/02/2021</a:t>
            </a:fld>
            <a:endParaRPr lang="en-US"/>
          </a:p>
        </p:txBody>
      </p:sp>
    </p:spTree>
    <p:extLst>
      <p:ext uri="{BB962C8B-B14F-4D97-AF65-F5344CB8AC3E}">
        <p14:creationId xmlns:p14="http://schemas.microsoft.com/office/powerpoint/2010/main" val="3091453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a:extLst>
              <a:ext uri="{FF2B5EF4-FFF2-40B4-BE49-F238E27FC236}">
                <a16:creationId xmlns:a16="http://schemas.microsoft.com/office/drawing/2014/main" id="{F29DB891-847D-5048-A734-C8C7D407319F}"/>
              </a:ext>
            </a:extLst>
          </p:cNvPr>
          <p:cNvSpPr>
            <a:spLocks noGrp="1"/>
          </p:cNvSpPr>
          <p:nvPr>
            <p:ph type="title"/>
          </p:nvPr>
        </p:nvSpPr>
        <p:spPr>
          <a:xfrm>
            <a:off x="1066800" y="537882"/>
            <a:ext cx="10058400" cy="1482942"/>
          </a:xfrm>
        </p:spPr>
        <p:txBody>
          <a:bodyPr anchor="ctr">
            <a:noAutofit/>
          </a:bodyPr>
          <a:lstStyle/>
          <a:p>
            <a:pPr algn="just"/>
            <a:r>
              <a:rPr lang="it-IT" sz="1800" dirty="0"/>
              <a:t>Fromm </a:t>
            </a:r>
            <a:r>
              <a:rPr lang="it-IT" sz="1800" b="1" dirty="0"/>
              <a:t>pone al centro del suo pensiero l’amore erotico</a:t>
            </a:r>
            <a:r>
              <a:rPr lang="it-IT" sz="1800" dirty="0"/>
              <a:t> e ciò non è affatto un caso. Da sempre «[…] la </a:t>
            </a:r>
            <a:r>
              <a:rPr lang="it-IT" sz="1800" b="1" dirty="0"/>
              <a:t>medianità</a:t>
            </a:r>
            <a:r>
              <a:rPr lang="it-IT" sz="1800" dirty="0"/>
              <a:t> è […] la caratteristica inconfondibile di </a:t>
            </a:r>
            <a:r>
              <a:rPr lang="it-IT" sz="1800" b="1" dirty="0"/>
              <a:t>Eros</a:t>
            </a:r>
            <a:r>
              <a:rPr lang="it-IT" sz="1800" dirty="0"/>
              <a:t>. […] Perché? Il compito di Eros è </a:t>
            </a:r>
            <a:r>
              <a:rPr lang="it-IT" sz="1800" b="1" dirty="0"/>
              <a:t>mediare fra</a:t>
            </a:r>
            <a:r>
              <a:rPr lang="it-IT" sz="1800" dirty="0"/>
              <a:t> le due sfere: dell’</a:t>
            </a:r>
            <a:r>
              <a:rPr lang="it-IT" sz="1800" b="1" dirty="0"/>
              <a:t>umano</a:t>
            </a:r>
            <a:r>
              <a:rPr lang="it-IT" sz="1800" dirty="0"/>
              <a:t> e del </a:t>
            </a:r>
            <a:r>
              <a:rPr lang="it-IT" sz="1800" b="1" dirty="0"/>
              <a:t>divino</a:t>
            </a:r>
            <a:r>
              <a:rPr lang="it-IT" sz="1800" dirty="0"/>
              <a:t>. Amore fraterno e materno rientrano nella sfera dell’umano; viceversa, l’amore per se stessi e l’amore per Dio in quella del divino. Il loro procedere segue la platonica «scala di Eros», di cui quella </a:t>
            </a:r>
            <a:r>
              <a:rPr lang="it-IT" sz="1800" dirty="0" err="1"/>
              <a:t>frommiana</a:t>
            </a:r>
            <a:r>
              <a:rPr lang="it-IT" sz="1800" dirty="0"/>
              <a:t> non è che una riproposizione.» (Apolloni, M., «Eros alato», Recanati, 2020, p. 185).</a:t>
            </a:r>
          </a:p>
        </p:txBody>
      </p:sp>
      <p:pic>
        <p:nvPicPr>
          <p:cNvPr id="7" name="Segnaposto immagine 6" descr="Immagine che contiene testo&#10;&#10;Descrizione generata automaticamente">
            <a:extLst>
              <a:ext uri="{FF2B5EF4-FFF2-40B4-BE49-F238E27FC236}">
                <a16:creationId xmlns:a16="http://schemas.microsoft.com/office/drawing/2014/main" id="{B589BAA2-97B6-9546-9F69-C81DEEBAA63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075" b="16884"/>
          <a:stretch/>
        </p:blipFill>
        <p:spPr>
          <a:xfrm>
            <a:off x="1066800" y="2103120"/>
            <a:ext cx="10058400" cy="3849624"/>
          </a:xfrm>
          <a:noFill/>
        </p:spPr>
      </p:pic>
      <p:sp>
        <p:nvSpPr>
          <p:cNvPr id="3" name="Segnaposto data 2">
            <a:extLst>
              <a:ext uri="{FF2B5EF4-FFF2-40B4-BE49-F238E27FC236}">
                <a16:creationId xmlns:a16="http://schemas.microsoft.com/office/drawing/2014/main" id="{CAFEF450-79E3-4D45-BD62-7D661C9E1AB9}"/>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3D5E0B24-8B1C-463E-9C62-AF58AAE602D6}" type="datetime1">
              <a:rPr lang="it-IT" smtClean="0"/>
              <a:pPr rtl="0">
                <a:spcAft>
                  <a:spcPts val="600"/>
                </a:spcAft>
              </a:pPr>
              <a:t>26/02/2021</a:t>
            </a:fld>
            <a:endParaRPr lang="en-US"/>
          </a:p>
        </p:txBody>
      </p:sp>
    </p:spTree>
    <p:extLst>
      <p:ext uri="{BB962C8B-B14F-4D97-AF65-F5344CB8AC3E}">
        <p14:creationId xmlns:p14="http://schemas.microsoft.com/office/powerpoint/2010/main" val="1304630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9800F24B-AF3D-49D1-A8F7-7E5684E5F152}"/>
              </a:ext>
            </a:extLst>
          </p:cNvPr>
          <p:cNvSpPr>
            <a:spLocks noGrp="1"/>
          </p:cNvSpPr>
          <p:nvPr>
            <p:ph type="title"/>
          </p:nvPr>
        </p:nvSpPr>
        <p:spPr>
          <a:xfrm>
            <a:off x="1066800" y="642594"/>
            <a:ext cx="10058400" cy="1371600"/>
          </a:xfrm>
        </p:spPr>
        <p:txBody>
          <a:bodyPr/>
          <a:lstStyle/>
          <a:p>
            <a:pPr algn="ctr"/>
            <a:r>
              <a:rPr lang="en-US" dirty="0"/>
              <a:t>CONOSCERE SE STESSI = </a:t>
            </a:r>
            <a:r>
              <a:rPr lang="en-US" b="1" dirty="0"/>
              <a:t>AMARSI</a:t>
            </a:r>
          </a:p>
        </p:txBody>
      </p:sp>
      <p:sp>
        <p:nvSpPr>
          <p:cNvPr id="3" name="Segnaposto contenuto 2">
            <a:extLst>
              <a:ext uri="{FF2B5EF4-FFF2-40B4-BE49-F238E27FC236}">
                <a16:creationId xmlns:a16="http://schemas.microsoft.com/office/drawing/2014/main" id="{60A0B670-8FA0-A447-AB02-1E514E272F99}"/>
              </a:ext>
            </a:extLst>
          </p:cNvPr>
          <p:cNvSpPr>
            <a:spLocks noGrp="1"/>
          </p:cNvSpPr>
          <p:nvPr>
            <p:ph sz="half" idx="1"/>
          </p:nvPr>
        </p:nvSpPr>
        <p:spPr>
          <a:xfrm>
            <a:off x="1066800" y="2103120"/>
            <a:ext cx="4663440" cy="3749040"/>
          </a:xfrm>
        </p:spPr>
        <p:txBody>
          <a:bodyPr>
            <a:normAutofit/>
          </a:bodyPr>
          <a:lstStyle/>
          <a:p>
            <a:pPr algn="just">
              <a:lnSpc>
                <a:spcPct val="100000"/>
              </a:lnSpc>
            </a:pPr>
            <a:r>
              <a:rPr lang="it-IT" dirty="0"/>
              <a:t>«L’unico modo </a:t>
            </a:r>
            <a:r>
              <a:rPr lang="it-IT" b="1" dirty="0"/>
              <a:t>per conoscere </a:t>
            </a:r>
            <a:r>
              <a:rPr lang="it-IT" dirty="0"/>
              <a:t>profondamente un essere è l’</a:t>
            </a:r>
            <a:r>
              <a:rPr lang="it-IT" b="1" dirty="0"/>
              <a:t>atto di amore</a:t>
            </a:r>
            <a:r>
              <a:rPr lang="it-IT" dirty="0"/>
              <a:t>» (Fromm, E., «L’arte di amare», Milano, 2010, p. 41).</a:t>
            </a:r>
          </a:p>
          <a:p>
            <a:pPr algn="just">
              <a:lnSpc>
                <a:spcPct val="100000"/>
              </a:lnSpc>
            </a:pPr>
            <a:r>
              <a:rPr lang="it-IT" dirty="0"/>
              <a:t>Se seguiamo il filo del ragionamento di Fromm, </a:t>
            </a:r>
            <a:r>
              <a:rPr lang="it-IT" b="1" dirty="0"/>
              <a:t>ti amo</a:t>
            </a:r>
            <a:r>
              <a:rPr lang="it-IT" dirty="0"/>
              <a:t> sta per </a:t>
            </a:r>
            <a:r>
              <a:rPr lang="it-IT" b="1" dirty="0"/>
              <a:t>ti conosco</a:t>
            </a:r>
            <a:r>
              <a:rPr lang="it-IT" dirty="0"/>
              <a:t>, perché solo  passando attraverso l’amore si arriva alla conoscenza di qualcuno. Lo stesso vale per se stessi, se ti vuoi conoscere, devi prima amarti. E quanto sia importante </a:t>
            </a:r>
            <a:r>
              <a:rPr lang="it-IT" b="1" dirty="0"/>
              <a:t>conoscere se stessi</a:t>
            </a:r>
            <a:r>
              <a:rPr lang="it-IT" dirty="0"/>
              <a:t> ce lo ha insegnato bene </a:t>
            </a:r>
            <a:r>
              <a:rPr lang="it-IT" b="1" dirty="0"/>
              <a:t>Socrate</a:t>
            </a:r>
            <a:r>
              <a:rPr lang="it-IT" dirty="0"/>
              <a:t>…</a:t>
            </a:r>
          </a:p>
          <a:p>
            <a:pPr algn="just">
              <a:lnSpc>
                <a:spcPct val="100000"/>
              </a:lnSpc>
            </a:pPr>
            <a:endParaRPr lang="it-IT" dirty="0"/>
          </a:p>
        </p:txBody>
      </p:sp>
      <p:pic>
        <p:nvPicPr>
          <p:cNvPr id="11" name="Segnaposto contenuto 10" descr="Immagine che contiene testo&#10;&#10;Descrizione generata automaticamente">
            <a:extLst>
              <a:ext uri="{FF2B5EF4-FFF2-40B4-BE49-F238E27FC236}">
                <a16:creationId xmlns:a16="http://schemas.microsoft.com/office/drawing/2014/main" id="{CBE4D0BC-E761-0F49-BC0A-2D8B46A4631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61760" y="2421217"/>
            <a:ext cx="4663440" cy="3112846"/>
          </a:xfrm>
          <a:noFill/>
        </p:spPr>
      </p:pic>
      <p:sp>
        <p:nvSpPr>
          <p:cNvPr id="5" name="Segnaposto data 4">
            <a:extLst>
              <a:ext uri="{FF2B5EF4-FFF2-40B4-BE49-F238E27FC236}">
                <a16:creationId xmlns:a16="http://schemas.microsoft.com/office/drawing/2014/main" id="{5755CD1E-346A-A548-9B7F-00D6111C0DA3}"/>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5BD466EC-ACF2-4AF5-A2DE-2C9D1A6828FD}" type="datetime1">
              <a:rPr lang="it-IT" smtClean="0"/>
              <a:pPr rtl="0">
                <a:spcAft>
                  <a:spcPts val="600"/>
                </a:spcAft>
              </a:pPr>
              <a:t>26/02/2021</a:t>
            </a:fld>
            <a:endParaRPr lang="en-US"/>
          </a:p>
        </p:txBody>
      </p:sp>
    </p:spTree>
    <p:extLst>
      <p:ext uri="{BB962C8B-B14F-4D97-AF65-F5344CB8AC3E}">
        <p14:creationId xmlns:p14="http://schemas.microsoft.com/office/powerpoint/2010/main" val="1993346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577CA4-92A3-454E-94E5-19A474E29AA8}"/>
              </a:ext>
            </a:extLst>
          </p:cNvPr>
          <p:cNvSpPr>
            <a:spLocks noGrp="1"/>
          </p:cNvSpPr>
          <p:nvPr>
            <p:ph type="title"/>
          </p:nvPr>
        </p:nvSpPr>
        <p:spPr>
          <a:xfrm>
            <a:off x="1066800" y="544011"/>
            <a:ext cx="10058400" cy="682362"/>
          </a:xfrm>
        </p:spPr>
        <p:txBody>
          <a:bodyPr anchor="ctr">
            <a:normAutofit/>
          </a:bodyPr>
          <a:lstStyle/>
          <a:p>
            <a:pPr algn="ctr"/>
            <a:r>
              <a:rPr lang="it-IT" dirty="0"/>
              <a:t>IL PADRE E LA MADRE CHE È IN NOI</a:t>
            </a:r>
          </a:p>
        </p:txBody>
      </p:sp>
      <p:pic>
        <p:nvPicPr>
          <p:cNvPr id="7" name="Segnaposto contenuto 6">
            <a:extLst>
              <a:ext uri="{FF2B5EF4-FFF2-40B4-BE49-F238E27FC236}">
                <a16:creationId xmlns:a16="http://schemas.microsoft.com/office/drawing/2014/main" id="{9ADFF06E-4D03-CF40-998A-91F6C9C8911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85407" y="1506071"/>
            <a:ext cx="3826226" cy="4615030"/>
          </a:xfrm>
          <a:noFill/>
        </p:spPr>
      </p:pic>
      <p:sp>
        <p:nvSpPr>
          <p:cNvPr id="3" name="Segnaposto contenuto 2">
            <a:extLst>
              <a:ext uri="{FF2B5EF4-FFF2-40B4-BE49-F238E27FC236}">
                <a16:creationId xmlns:a16="http://schemas.microsoft.com/office/drawing/2014/main" id="{2E8EAB33-D7AD-1E4E-97E6-2E8434269EDB}"/>
              </a:ext>
            </a:extLst>
          </p:cNvPr>
          <p:cNvSpPr>
            <a:spLocks noGrp="1"/>
          </p:cNvSpPr>
          <p:nvPr>
            <p:ph sz="half" idx="2"/>
          </p:nvPr>
        </p:nvSpPr>
        <p:spPr>
          <a:xfrm>
            <a:off x="6461760" y="1506071"/>
            <a:ext cx="4663440" cy="4615030"/>
          </a:xfrm>
        </p:spPr>
        <p:txBody>
          <a:bodyPr>
            <a:noAutofit/>
          </a:bodyPr>
          <a:lstStyle/>
          <a:p>
            <a:pPr marL="0" indent="0" algn="just">
              <a:lnSpc>
                <a:spcPct val="100000"/>
              </a:lnSpc>
              <a:buNone/>
            </a:pPr>
            <a:r>
              <a:rPr lang="it-IT" sz="2000" dirty="0"/>
              <a:t>«Secondo Fromm, in noi esistono </a:t>
            </a:r>
            <a:r>
              <a:rPr lang="it-IT" sz="2000" u="sng" dirty="0"/>
              <a:t>due parti</a:t>
            </a:r>
            <a:r>
              <a:rPr lang="it-IT" sz="2000" dirty="0"/>
              <a:t>: una </a:t>
            </a:r>
            <a:r>
              <a:rPr lang="it-IT" sz="2000" b="1" dirty="0"/>
              <a:t>femminile-materna</a:t>
            </a:r>
            <a:r>
              <a:rPr lang="it-IT" sz="2000" dirty="0"/>
              <a:t> e un’altra </a:t>
            </a:r>
            <a:r>
              <a:rPr lang="it-IT" sz="2000" b="1" dirty="0"/>
              <a:t>maschile-paterna</a:t>
            </a:r>
            <a:r>
              <a:rPr lang="it-IT" sz="2000" dirty="0"/>
              <a:t>. La </a:t>
            </a:r>
            <a:r>
              <a:rPr lang="it-IT" sz="2000" u="sng" dirty="0"/>
              <a:t>prima</a:t>
            </a:r>
            <a:r>
              <a:rPr lang="it-IT" sz="2000" dirty="0"/>
              <a:t> ci insegna ad </a:t>
            </a:r>
            <a:r>
              <a:rPr lang="it-IT" sz="2000" u="sng" dirty="0"/>
              <a:t>amare la vita</a:t>
            </a:r>
            <a:r>
              <a:rPr lang="it-IT" sz="2000" dirty="0"/>
              <a:t>, la seconda a temerla, entrambe a viverla con piena maturità. Si è </a:t>
            </a:r>
            <a:r>
              <a:rPr lang="it-IT" sz="2000" b="1" dirty="0"/>
              <a:t>maturi</a:t>
            </a:r>
            <a:r>
              <a:rPr lang="it-IT" sz="2000" dirty="0"/>
              <a:t> quando si sono assimilati, </a:t>
            </a:r>
            <a:r>
              <a:rPr lang="it-IT" sz="2000" b="1" dirty="0"/>
              <a:t>interiorizzati</a:t>
            </a:r>
            <a:r>
              <a:rPr lang="it-IT" sz="2000" dirty="0"/>
              <a:t> gli insegnamenti materni e paterni, diventando </a:t>
            </a:r>
            <a:r>
              <a:rPr lang="it-IT" sz="2000" b="1" dirty="0"/>
              <a:t>madre e padre di se stessi</a:t>
            </a:r>
            <a:r>
              <a:rPr lang="it-IT" sz="2000" dirty="0"/>
              <a:t>» (Apolloni, M., «Eros alato», p. 242). Ce lo dice Fromm ritenendo –appunto – maturo chi «[...] ha stabilito in se stesso i principi </a:t>
            </a:r>
            <a:r>
              <a:rPr lang="it-IT" sz="2000" b="1" dirty="0"/>
              <a:t>materni</a:t>
            </a:r>
            <a:r>
              <a:rPr lang="it-IT" sz="2000" dirty="0"/>
              <a:t> e </a:t>
            </a:r>
            <a:r>
              <a:rPr lang="it-IT" sz="2000" b="1" dirty="0"/>
              <a:t>paterni</a:t>
            </a:r>
            <a:r>
              <a:rPr lang="it-IT" sz="2000" dirty="0"/>
              <a:t>» (Fromm, E., «L’arte di amare», Milano, 2010, p. 86).</a:t>
            </a:r>
          </a:p>
        </p:txBody>
      </p:sp>
      <p:sp>
        <p:nvSpPr>
          <p:cNvPr id="5" name="Segnaposto data 4">
            <a:extLst>
              <a:ext uri="{FF2B5EF4-FFF2-40B4-BE49-F238E27FC236}">
                <a16:creationId xmlns:a16="http://schemas.microsoft.com/office/drawing/2014/main" id="{BDB1544B-849B-F54A-A792-76E932943640}"/>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5BD466EC-ACF2-4AF5-A2DE-2C9D1A6828FD}" type="datetime1">
              <a:rPr lang="it-IT" smtClean="0"/>
              <a:pPr rtl="0">
                <a:spcAft>
                  <a:spcPts val="600"/>
                </a:spcAft>
              </a:pPr>
              <a:t>26/02/2021</a:t>
            </a:fld>
            <a:endParaRPr lang="en-US"/>
          </a:p>
        </p:txBody>
      </p:sp>
    </p:spTree>
    <p:extLst>
      <p:ext uri="{BB962C8B-B14F-4D97-AF65-F5344CB8AC3E}">
        <p14:creationId xmlns:p14="http://schemas.microsoft.com/office/powerpoint/2010/main" val="153964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A0EF67-5168-4BE5-9C83-DF5A6C8669CC}"/>
              </a:ext>
            </a:extLst>
          </p:cNvPr>
          <p:cNvSpPr>
            <a:spLocks noGrp="1"/>
          </p:cNvSpPr>
          <p:nvPr>
            <p:ph type="title"/>
          </p:nvPr>
        </p:nvSpPr>
        <p:spPr>
          <a:xfrm>
            <a:off x="699715" y="642594"/>
            <a:ext cx="10766066" cy="756836"/>
          </a:xfrm>
        </p:spPr>
        <p:txBody>
          <a:bodyPr>
            <a:normAutofit fontScale="90000"/>
          </a:bodyPr>
          <a:lstStyle/>
          <a:p>
            <a:pPr algn="ctr"/>
            <a:r>
              <a:rPr lang="it-IT" dirty="0"/>
              <a:t>AMORE </a:t>
            </a:r>
            <a:r>
              <a:rPr lang="it-IT" b="1" dirty="0"/>
              <a:t>CONDIZIONATO O INCONDIZIONATO</a:t>
            </a:r>
            <a:r>
              <a:rPr lang="it-IT" dirty="0"/>
              <a:t>?</a:t>
            </a:r>
          </a:p>
        </p:txBody>
      </p:sp>
      <p:sp>
        <p:nvSpPr>
          <p:cNvPr id="3" name="Segnaposto contenuto 2">
            <a:extLst>
              <a:ext uri="{FF2B5EF4-FFF2-40B4-BE49-F238E27FC236}">
                <a16:creationId xmlns:a16="http://schemas.microsoft.com/office/drawing/2014/main" id="{F4925360-B916-4780-8BC8-0570D92492F4}"/>
              </a:ext>
            </a:extLst>
          </p:cNvPr>
          <p:cNvSpPr>
            <a:spLocks noGrp="1"/>
          </p:cNvSpPr>
          <p:nvPr>
            <p:ph sz="half" idx="1"/>
          </p:nvPr>
        </p:nvSpPr>
        <p:spPr>
          <a:xfrm>
            <a:off x="699715" y="1550505"/>
            <a:ext cx="5030525" cy="4230093"/>
          </a:xfrm>
        </p:spPr>
        <p:txBody>
          <a:bodyPr>
            <a:noAutofit/>
          </a:bodyPr>
          <a:lstStyle/>
          <a:p>
            <a:pPr algn="just"/>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Per Fromm è dunque maturo chi «[...] ha stabilito in se stesso i principi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materni</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e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paterni</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(Fromm, E., «L’arte di amare», Milano, 2010, p. 86).</a:t>
            </a:r>
            <a:endParaRPr lang="it-IT"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L’amore materno è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incondizionato</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quello paterno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condizionato</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(Fromm, E., «L’arte di amare», Milano, 2010, p. 52). Cosa vuol dire questo?</a:t>
            </a:r>
            <a:endParaRPr lang="it-IT"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contenuto 3">
            <a:extLst>
              <a:ext uri="{FF2B5EF4-FFF2-40B4-BE49-F238E27FC236}">
                <a16:creationId xmlns:a16="http://schemas.microsoft.com/office/drawing/2014/main" id="{1EE410ED-2768-4203-B36F-778C53F8C102}"/>
              </a:ext>
            </a:extLst>
          </p:cNvPr>
          <p:cNvSpPr>
            <a:spLocks noGrp="1"/>
          </p:cNvSpPr>
          <p:nvPr>
            <p:ph sz="half" idx="2"/>
          </p:nvPr>
        </p:nvSpPr>
        <p:spPr>
          <a:xfrm>
            <a:off x="6461759" y="1550504"/>
            <a:ext cx="5004021" cy="4230093"/>
          </a:xfrm>
        </p:spPr>
        <p:txBody>
          <a:bodyPr>
            <a:noAutofit/>
          </a:bodyPr>
          <a:lstStyle/>
          <a:p>
            <a:pPr marL="0" indent="0" algn="just">
              <a:buNone/>
            </a:pP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«Se per una madre è naturale amare la propria creatura, per un padre non è poi così scontato. L’amore di un padre è più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meritocratico</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laddove quello della madre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prescinde</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dal merito o demerito della propria prole. Persino se suo figlio fosse un assassino la madre continuerebbe ad amarlo, mentre il padre – probabilmente – lo disconoscerebbe» (Apolloni, M., «Eros alato», p. 242).   </a:t>
            </a:r>
            <a:endParaRPr lang="it-IT"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egnaposto data 4">
            <a:extLst>
              <a:ext uri="{FF2B5EF4-FFF2-40B4-BE49-F238E27FC236}">
                <a16:creationId xmlns:a16="http://schemas.microsoft.com/office/drawing/2014/main" id="{1049327A-B4F5-4365-9A72-DF8ACCA3B59F}"/>
              </a:ext>
            </a:extLst>
          </p:cNvPr>
          <p:cNvSpPr>
            <a:spLocks noGrp="1"/>
          </p:cNvSpPr>
          <p:nvPr>
            <p:ph type="dt" sz="half" idx="10"/>
          </p:nvPr>
        </p:nvSpPr>
        <p:spPr/>
        <p:txBody>
          <a:bodyPr/>
          <a:lstStyle/>
          <a:p>
            <a:pPr rtl="0"/>
            <a:fld id="{5BD466EC-ACF2-4AF5-A2DE-2C9D1A6828FD}" type="datetime1">
              <a:rPr lang="it-IT" smtClean="0"/>
              <a:t>26/02/2021</a:t>
            </a:fld>
            <a:endParaRPr lang="en-US"/>
          </a:p>
        </p:txBody>
      </p:sp>
    </p:spTree>
    <p:extLst>
      <p:ext uri="{BB962C8B-B14F-4D97-AF65-F5344CB8AC3E}">
        <p14:creationId xmlns:p14="http://schemas.microsoft.com/office/powerpoint/2010/main" val="2996914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878128-4FA2-4D61-A613-FEA53B0E65B0}"/>
              </a:ext>
            </a:extLst>
          </p:cNvPr>
          <p:cNvSpPr>
            <a:spLocks noGrp="1"/>
          </p:cNvSpPr>
          <p:nvPr>
            <p:ph type="title"/>
          </p:nvPr>
        </p:nvSpPr>
        <p:spPr>
          <a:xfrm>
            <a:off x="1066800" y="642594"/>
            <a:ext cx="10058400" cy="645517"/>
          </a:xfrm>
        </p:spPr>
        <p:txBody>
          <a:bodyPr anchor="ctr">
            <a:normAutofit/>
          </a:bodyPr>
          <a:lstStyle/>
          <a:p>
            <a:pPr algn="ctr"/>
            <a:r>
              <a:rPr lang="it-IT" dirty="0"/>
              <a:t>COME </a:t>
            </a:r>
            <a:r>
              <a:rPr lang="it-IT" b="1" dirty="0"/>
              <a:t>BILANCIARE</a:t>
            </a:r>
            <a:r>
              <a:rPr lang="it-IT" dirty="0"/>
              <a:t>?</a:t>
            </a:r>
          </a:p>
        </p:txBody>
      </p:sp>
      <p:sp>
        <p:nvSpPr>
          <p:cNvPr id="3" name="Segnaposto contenuto 2">
            <a:extLst>
              <a:ext uri="{FF2B5EF4-FFF2-40B4-BE49-F238E27FC236}">
                <a16:creationId xmlns:a16="http://schemas.microsoft.com/office/drawing/2014/main" id="{4F276FF7-E37B-49E4-9F6D-B3C9EC0614B1}"/>
              </a:ext>
            </a:extLst>
          </p:cNvPr>
          <p:cNvSpPr>
            <a:spLocks noGrp="1"/>
          </p:cNvSpPr>
          <p:nvPr>
            <p:ph sz="half" idx="1"/>
          </p:nvPr>
        </p:nvSpPr>
        <p:spPr>
          <a:xfrm>
            <a:off x="739471" y="1431235"/>
            <a:ext cx="4990769" cy="4784171"/>
          </a:xfrm>
        </p:spPr>
        <p:txBody>
          <a:bodyPr>
            <a:normAutofit lnSpcReduction="10000"/>
          </a:bodyPr>
          <a:lstStyle/>
          <a:p>
            <a:pPr marL="0" indent="0" algn="just">
              <a:lnSpc>
                <a:spcPct val="100000"/>
              </a:lnSpc>
              <a:buNone/>
            </a:pPr>
            <a:r>
              <a:rPr lang="it-IT" dirty="0">
                <a:effectLst/>
              </a:rPr>
              <a:t>«L’</a:t>
            </a:r>
            <a:r>
              <a:rPr lang="it-IT" b="1" dirty="0">
                <a:effectLst/>
              </a:rPr>
              <a:t>amore paterno</a:t>
            </a:r>
            <a:r>
              <a:rPr lang="it-IT" dirty="0">
                <a:effectLst/>
              </a:rPr>
              <a:t> è senz’altro più obiettivo ed equo: ciascun figlio se lo deve </a:t>
            </a:r>
            <a:r>
              <a:rPr lang="it-IT" b="1" dirty="0">
                <a:effectLst/>
              </a:rPr>
              <a:t>conquistare</a:t>
            </a:r>
            <a:r>
              <a:rPr lang="it-IT" dirty="0">
                <a:effectLst/>
              </a:rPr>
              <a:t>. Rendere orgoglioso il proprio padre talvolta può diventare una missione – o un assillo – per un figlio; invece, una madre sarà sempre disposta ad accoglierlo anche se il mondo intero dovesse ritenerlo – e a ben vedere – un criminale. Per questo l’</a:t>
            </a:r>
            <a:r>
              <a:rPr lang="it-IT" b="1" dirty="0">
                <a:effectLst/>
              </a:rPr>
              <a:t>amore materno</a:t>
            </a:r>
            <a:r>
              <a:rPr lang="it-IT" dirty="0">
                <a:effectLst/>
              </a:rPr>
              <a:t> è «incondizionato», nel senso che </a:t>
            </a:r>
            <a:r>
              <a:rPr lang="it-IT" b="1" dirty="0">
                <a:effectLst/>
              </a:rPr>
              <a:t>non</a:t>
            </a:r>
            <a:r>
              <a:rPr lang="it-IT" dirty="0">
                <a:effectLst/>
              </a:rPr>
              <a:t> pone condizioni; una madre è tale perché </a:t>
            </a:r>
            <a:r>
              <a:rPr lang="it-IT" b="1" dirty="0">
                <a:effectLst/>
              </a:rPr>
              <a:t>ama a prescindere</a:t>
            </a:r>
            <a:r>
              <a:rPr lang="it-IT" dirty="0">
                <a:effectLst/>
              </a:rPr>
              <a:t> il proprio figlio. A ogni modo, l’amore «incondizionato» della madre da solo </a:t>
            </a:r>
            <a:r>
              <a:rPr lang="it-IT" b="1" dirty="0">
                <a:effectLst/>
              </a:rPr>
              <a:t>non basta</a:t>
            </a:r>
            <a:r>
              <a:rPr lang="it-IT" dirty="0">
                <a:effectLst/>
              </a:rPr>
              <a:t> a un figlio, a cui è necessario l’apporto livellatore del «condizionato» amore paterno, che </a:t>
            </a:r>
            <a:r>
              <a:rPr lang="it-IT" b="1" dirty="0">
                <a:effectLst/>
              </a:rPr>
              <a:t>controbilancia</a:t>
            </a:r>
            <a:r>
              <a:rPr lang="it-IT" dirty="0">
                <a:effectLst/>
              </a:rPr>
              <a:t> una situazione altrimenti troppo squilibrata» (Apolloni, M., «Eros alato», pp. 242-243).</a:t>
            </a:r>
          </a:p>
        </p:txBody>
      </p:sp>
      <p:pic>
        <p:nvPicPr>
          <p:cNvPr id="9" name="Segnaposto contenuto 8" descr="Immagine che contiene persona, terra, esterni, inpiedi&#10;&#10;Descrizione generata automaticamente">
            <a:extLst>
              <a:ext uri="{FF2B5EF4-FFF2-40B4-BE49-F238E27FC236}">
                <a16:creationId xmlns:a16="http://schemas.microsoft.com/office/drawing/2014/main" id="{86144F70-D674-4AF5-8178-9CCF84C318AF}"/>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16967" b="-2"/>
          <a:stretch/>
        </p:blipFill>
        <p:spPr>
          <a:xfrm>
            <a:off x="6461760" y="1431235"/>
            <a:ext cx="4990768" cy="4784171"/>
          </a:xfrm>
          <a:noFill/>
        </p:spPr>
      </p:pic>
      <p:sp>
        <p:nvSpPr>
          <p:cNvPr id="5" name="Segnaposto data 4">
            <a:extLst>
              <a:ext uri="{FF2B5EF4-FFF2-40B4-BE49-F238E27FC236}">
                <a16:creationId xmlns:a16="http://schemas.microsoft.com/office/drawing/2014/main" id="{6453E8B9-29CD-4DE2-AFA9-AF6FD7F5DC58}"/>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5BD466EC-ACF2-4AF5-A2DE-2C9D1A6828FD}" type="datetime1">
              <a:rPr lang="it-IT" smtClean="0"/>
              <a:pPr rtl="0">
                <a:spcAft>
                  <a:spcPts val="600"/>
                </a:spcAft>
              </a:pPr>
              <a:t>26/02/2021</a:t>
            </a:fld>
            <a:endParaRPr lang="en-US"/>
          </a:p>
        </p:txBody>
      </p:sp>
    </p:spTree>
    <p:extLst>
      <p:ext uri="{BB962C8B-B14F-4D97-AF65-F5344CB8AC3E}">
        <p14:creationId xmlns:p14="http://schemas.microsoft.com/office/powerpoint/2010/main" val="65995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7C3D9A-E3F6-4C7B-BEE2-D56E167640F4}"/>
              </a:ext>
            </a:extLst>
          </p:cNvPr>
          <p:cNvSpPr>
            <a:spLocks noGrp="1"/>
          </p:cNvSpPr>
          <p:nvPr>
            <p:ph type="title"/>
          </p:nvPr>
        </p:nvSpPr>
        <p:spPr>
          <a:xfrm>
            <a:off x="1066800" y="642594"/>
            <a:ext cx="10058400" cy="1027180"/>
          </a:xfrm>
        </p:spPr>
        <p:txBody>
          <a:bodyPr>
            <a:normAutofit fontScale="90000"/>
          </a:bodyPr>
          <a:lstStyle/>
          <a:p>
            <a:pPr algn="ctr"/>
            <a:r>
              <a:rPr lang="it-IT" dirty="0"/>
              <a:t>PER UN CORRETTO </a:t>
            </a:r>
            <a:r>
              <a:rPr lang="it-IT" b="1" dirty="0"/>
              <a:t>EQUILIBRIO MENTALE</a:t>
            </a:r>
          </a:p>
        </p:txBody>
      </p:sp>
      <p:sp>
        <p:nvSpPr>
          <p:cNvPr id="3" name="Segnaposto contenuto 2">
            <a:extLst>
              <a:ext uri="{FF2B5EF4-FFF2-40B4-BE49-F238E27FC236}">
                <a16:creationId xmlns:a16="http://schemas.microsoft.com/office/drawing/2014/main" id="{A0BD20D8-97C0-405C-80E5-1B0C708CE140}"/>
              </a:ext>
            </a:extLst>
          </p:cNvPr>
          <p:cNvSpPr>
            <a:spLocks noGrp="1"/>
          </p:cNvSpPr>
          <p:nvPr>
            <p:ph idx="1"/>
          </p:nvPr>
        </p:nvSpPr>
        <p:spPr>
          <a:xfrm>
            <a:off x="1066800" y="1868557"/>
            <a:ext cx="10058400" cy="4166483"/>
          </a:xfrm>
        </p:spPr>
        <p:txBody>
          <a:bodyPr>
            <a:noAutofit/>
          </a:bodyPr>
          <a:lstStyle/>
          <a:p>
            <a:pPr marL="0" indent="0" algn="just">
              <a:buNone/>
            </a:pP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«Ciascuno di noi impara a discernere il bene e il male grazie agli insegnamenti paterni. I moniti del padre – fai questo, non fare quello, eccetera – servono per favorire i comportamenti virtuosi in pubblico. Non a caso senza un buon esempio di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durezza</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paterna spesso i figli finiscono per compromettersi e prendere la strada del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vizio</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La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morbidezza</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materna serve invece per imparare le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virtù</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in privato. Motivo per cui, senza l’esempio di tenero affetto della madre, i figli crescono incapaci di lasciarsi andare del tutto con gli altri, non ce la fanno cioè a concedere il loro amore senza condizioni a un’altra persona. La madre insegna ad amare gli altri, il padre a temerli ed entrambi questi atteggiamenti servono, perché sono essenziali per un corretto </a:t>
            </a:r>
            <a:r>
              <a:rPr lang="it-IT" sz="2200" b="1" dirty="0">
                <a:effectLst/>
                <a:latin typeface="Avenir Next LT Pro" panose="020B0504020202020204" pitchFamily="34" charset="0"/>
                <a:ea typeface="Calibri" panose="020F0502020204030204" pitchFamily="34" charset="0"/>
                <a:cs typeface="Times New Roman" panose="02020603050405020304" pitchFamily="18" charset="0"/>
              </a:rPr>
              <a:t>equilibrio mentale</a:t>
            </a:r>
            <a:r>
              <a:rPr lang="it-IT" sz="2200" dirty="0">
                <a:effectLst/>
                <a:latin typeface="Avenir Next LT Pro" panose="020B0504020202020204" pitchFamily="34" charset="0"/>
                <a:ea typeface="Calibri" panose="020F0502020204030204" pitchFamily="34" charset="0"/>
                <a:cs typeface="Times New Roman" panose="02020603050405020304" pitchFamily="18" charset="0"/>
              </a:rPr>
              <a:t>» (Apolloni, M., «Eros alato», p. 243).</a:t>
            </a:r>
            <a:endParaRPr lang="it-IT"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it-IT" sz="2200" dirty="0"/>
          </a:p>
        </p:txBody>
      </p:sp>
      <p:sp>
        <p:nvSpPr>
          <p:cNvPr id="4" name="Segnaposto data 3">
            <a:extLst>
              <a:ext uri="{FF2B5EF4-FFF2-40B4-BE49-F238E27FC236}">
                <a16:creationId xmlns:a16="http://schemas.microsoft.com/office/drawing/2014/main" id="{3BB60C47-1475-46CF-BC52-16D532850522}"/>
              </a:ext>
            </a:extLst>
          </p:cNvPr>
          <p:cNvSpPr>
            <a:spLocks noGrp="1"/>
          </p:cNvSpPr>
          <p:nvPr>
            <p:ph type="dt" sz="half" idx="10"/>
          </p:nvPr>
        </p:nvSpPr>
        <p:spPr/>
        <p:txBody>
          <a:bodyPr/>
          <a:lstStyle/>
          <a:p>
            <a:pPr rtl="0"/>
            <a:fld id="{0FFEEA0C-1FCD-40E6-A1D4-23BFBD0CE371}" type="datetime1">
              <a:rPr lang="it-IT" smtClean="0"/>
              <a:t>26/02/2021</a:t>
            </a:fld>
            <a:endParaRPr lang="en-US"/>
          </a:p>
        </p:txBody>
      </p:sp>
    </p:spTree>
    <p:extLst>
      <p:ext uri="{BB962C8B-B14F-4D97-AF65-F5344CB8AC3E}">
        <p14:creationId xmlns:p14="http://schemas.microsoft.com/office/powerpoint/2010/main" val="1272886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03BD981-A9DD-4244-A8CF-E00D357E6E30}"/>
              </a:ext>
            </a:extLst>
          </p:cNvPr>
          <p:cNvSpPr>
            <a:spLocks noGrp="1"/>
          </p:cNvSpPr>
          <p:nvPr>
            <p:ph type="title"/>
          </p:nvPr>
        </p:nvSpPr>
        <p:spPr>
          <a:xfrm>
            <a:off x="1066800" y="642594"/>
            <a:ext cx="10058400" cy="1371600"/>
          </a:xfrm>
        </p:spPr>
        <p:txBody>
          <a:bodyPr>
            <a:noAutofit/>
          </a:bodyPr>
          <a:lstStyle/>
          <a:p>
            <a:pPr algn="just"/>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«In ultima analisi: l’amore di una madre serve ad </a:t>
            </a:r>
            <a:r>
              <a:rPr lang="it-IT" sz="2400" b="1" dirty="0">
                <a:effectLst/>
                <a:latin typeface="Avenir Next LT Pro" panose="020B0504020202020204" pitchFamily="34" charset="0"/>
                <a:ea typeface="Calibri" panose="020F0502020204030204" pitchFamily="34" charset="0"/>
                <a:cs typeface="Times New Roman" panose="02020603050405020304" pitchFamily="18" charset="0"/>
              </a:rPr>
              <a:t>accettarsi</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 malgrado i </a:t>
            </a:r>
            <a:r>
              <a:rPr lang="it-IT" sz="2400" b="1" dirty="0">
                <a:effectLst/>
                <a:latin typeface="Avenir Next LT Pro" panose="020B0504020202020204" pitchFamily="34" charset="0"/>
                <a:ea typeface="Calibri" panose="020F0502020204030204" pitchFamily="34" charset="0"/>
                <a:cs typeface="Times New Roman" panose="02020603050405020304" pitchFamily="18" charset="0"/>
              </a:rPr>
              <a:t>difetti</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 quello di un padre a </a:t>
            </a:r>
            <a:r>
              <a:rPr lang="it-IT" sz="2400" b="1" dirty="0">
                <a:effectLst/>
                <a:latin typeface="Avenir Next LT Pro" panose="020B0504020202020204" pitchFamily="34" charset="0"/>
                <a:ea typeface="Calibri" panose="020F0502020204030204" pitchFamily="34" charset="0"/>
                <a:cs typeface="Times New Roman" panose="02020603050405020304" pitchFamily="18" charset="0"/>
              </a:rPr>
              <a:t>migliorarsi</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 nonostante i </a:t>
            </a:r>
            <a:r>
              <a:rPr lang="it-IT" sz="2400" b="1" dirty="0">
                <a:effectLst/>
                <a:latin typeface="Avenir Next LT Pro" panose="020B0504020202020204" pitchFamily="34" charset="0"/>
                <a:ea typeface="Calibri" panose="020F0502020204030204" pitchFamily="34" charset="0"/>
                <a:cs typeface="Times New Roman" panose="02020603050405020304" pitchFamily="18" charset="0"/>
              </a:rPr>
              <a:t>pregi</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 Per questo è importante divenire </a:t>
            </a:r>
            <a:r>
              <a:rPr lang="it-IT" sz="2400" b="1" dirty="0">
                <a:effectLst/>
                <a:latin typeface="Avenir Next LT Pro" panose="020B0504020202020204" pitchFamily="34" charset="0"/>
                <a:ea typeface="Calibri" panose="020F0502020204030204" pitchFamily="34" charset="0"/>
                <a:cs typeface="Times New Roman" panose="02020603050405020304" pitchFamily="18" charset="0"/>
              </a:rPr>
              <a:t>padre e madre di se stessi</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 (Apolloni, M., «</a:t>
            </a:r>
            <a:r>
              <a:rPr lang="it-IT" sz="2400">
                <a:effectLst/>
                <a:latin typeface="Avenir Next LT Pro" panose="020B0504020202020204" pitchFamily="34" charset="0"/>
                <a:ea typeface="Calibri" panose="020F0502020204030204" pitchFamily="34" charset="0"/>
                <a:cs typeface="Times New Roman" panose="02020603050405020304" pitchFamily="18" charset="0"/>
              </a:rPr>
              <a:t>Eros alato», </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p. 244).</a:t>
            </a:r>
            <a:endParaRPr lang="en-US" sz="2400" dirty="0"/>
          </a:p>
        </p:txBody>
      </p:sp>
      <p:pic>
        <p:nvPicPr>
          <p:cNvPr id="7" name="Segnaposto immagine 6" descr="Immagine che contiene terra, persona, giallo, frutta&#10;&#10;Descrizione generata automaticamente">
            <a:extLst>
              <a:ext uri="{FF2B5EF4-FFF2-40B4-BE49-F238E27FC236}">
                <a16:creationId xmlns:a16="http://schemas.microsoft.com/office/drawing/2014/main" id="{D0A6619E-F7A1-4CC2-BBD4-6EC87ABA17B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0864" b="30864"/>
          <a:stretch/>
        </p:blipFill>
        <p:spPr>
          <a:xfrm>
            <a:off x="1066800" y="2103120"/>
            <a:ext cx="10058400" cy="3849624"/>
          </a:xfrm>
          <a:noFill/>
        </p:spPr>
      </p:pic>
      <p:sp>
        <p:nvSpPr>
          <p:cNvPr id="3" name="Segnaposto data 2">
            <a:extLst>
              <a:ext uri="{FF2B5EF4-FFF2-40B4-BE49-F238E27FC236}">
                <a16:creationId xmlns:a16="http://schemas.microsoft.com/office/drawing/2014/main" id="{33AC1039-5A2F-410F-9A95-7C1A912BD2A7}"/>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3D5E0B24-8B1C-463E-9C62-AF58AAE602D6}" type="datetime1">
              <a:rPr lang="it-IT" smtClean="0"/>
              <a:pPr rtl="0">
                <a:spcAft>
                  <a:spcPts val="600"/>
                </a:spcAft>
              </a:pPr>
              <a:t>26/02/2021</a:t>
            </a:fld>
            <a:endParaRPr lang="en-US"/>
          </a:p>
        </p:txBody>
      </p:sp>
    </p:spTree>
    <p:extLst>
      <p:ext uri="{BB962C8B-B14F-4D97-AF65-F5344CB8AC3E}">
        <p14:creationId xmlns:p14="http://schemas.microsoft.com/office/powerpoint/2010/main" val="4052670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9388A0C0-2109-4649-92B0-1CAFDF68443C}"/>
              </a:ext>
            </a:extLst>
          </p:cNvPr>
          <p:cNvSpPr>
            <a:spLocks noGrp="1"/>
          </p:cNvSpPr>
          <p:nvPr>
            <p:ph type="title"/>
          </p:nvPr>
        </p:nvSpPr>
        <p:spPr>
          <a:xfrm>
            <a:off x="1066800" y="642594"/>
            <a:ext cx="10058400" cy="1371600"/>
          </a:xfrm>
        </p:spPr>
        <p:txBody>
          <a:bodyPr/>
          <a:lstStyle/>
          <a:p>
            <a:pPr algn="ctr"/>
            <a:r>
              <a:rPr lang="en-US" dirty="0"/>
              <a:t>AMORE </a:t>
            </a:r>
            <a:r>
              <a:rPr lang="en-US" b="1" dirty="0"/>
              <a:t>FIRST</a:t>
            </a:r>
          </a:p>
        </p:txBody>
      </p:sp>
      <p:pic>
        <p:nvPicPr>
          <p:cNvPr id="7" name="Segnaposto contenuto 6" descr="Immagine che contiene esterni, via, persona, marciapiede&#10;&#10;Descrizione generata automaticamente">
            <a:extLst>
              <a:ext uri="{FF2B5EF4-FFF2-40B4-BE49-F238E27FC236}">
                <a16:creationId xmlns:a16="http://schemas.microsoft.com/office/drawing/2014/main" id="{8673D9CF-912A-43ED-BC12-47645E0C557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r="8574" b="1"/>
          <a:stretch/>
        </p:blipFill>
        <p:spPr>
          <a:xfrm>
            <a:off x="1066800" y="2103119"/>
            <a:ext cx="4663440" cy="3931919"/>
          </a:xfrm>
          <a:noFill/>
        </p:spPr>
      </p:pic>
      <p:sp>
        <p:nvSpPr>
          <p:cNvPr id="3" name="Segnaposto contenuto 2">
            <a:extLst>
              <a:ext uri="{FF2B5EF4-FFF2-40B4-BE49-F238E27FC236}">
                <a16:creationId xmlns:a16="http://schemas.microsoft.com/office/drawing/2014/main" id="{746841C2-52FA-4720-BC3B-C57011EFDBD4}"/>
              </a:ext>
            </a:extLst>
          </p:cNvPr>
          <p:cNvSpPr>
            <a:spLocks noGrp="1"/>
          </p:cNvSpPr>
          <p:nvPr>
            <p:ph sz="half" idx="2"/>
          </p:nvPr>
        </p:nvSpPr>
        <p:spPr>
          <a:xfrm>
            <a:off x="6461760" y="2103120"/>
            <a:ext cx="4663440" cy="3931920"/>
          </a:xfrm>
        </p:spPr>
        <p:txBody>
          <a:bodyPr>
            <a:noAutofit/>
          </a:bodyPr>
          <a:lstStyle/>
          <a:p>
            <a:pPr algn="just">
              <a:lnSpc>
                <a:spcPct val="100000"/>
              </a:lnSpc>
            </a:pPr>
            <a:r>
              <a:rPr lang="it-IT" sz="2000" dirty="0">
                <a:effectLst/>
              </a:rPr>
              <a:t>Per Fromm: «L’amore non è la conseguenza di un’adeguata soddisfazione sessuale, </a:t>
            </a:r>
            <a:r>
              <a:rPr lang="it-IT" sz="2000" b="1" dirty="0">
                <a:effectLst/>
              </a:rPr>
              <a:t>ma</a:t>
            </a:r>
            <a:r>
              <a:rPr lang="it-IT" sz="2000" dirty="0">
                <a:effectLst/>
              </a:rPr>
              <a:t> la felicità sessuale [...] è una </a:t>
            </a:r>
            <a:r>
              <a:rPr lang="it-IT" sz="2000" b="1" dirty="0">
                <a:effectLst/>
              </a:rPr>
              <a:t>conseguenza</a:t>
            </a:r>
            <a:r>
              <a:rPr lang="it-IT" sz="2000" dirty="0">
                <a:effectLst/>
              </a:rPr>
              <a:t> dell’amore» (Fromm, E., «L’arte di amare», Milano, 2010, p. 96). </a:t>
            </a:r>
          </a:p>
          <a:p>
            <a:pPr algn="just">
              <a:lnSpc>
                <a:spcPct val="100000"/>
              </a:lnSpc>
            </a:pPr>
            <a:r>
              <a:rPr lang="it-IT" sz="2000" dirty="0">
                <a:effectLst/>
              </a:rPr>
              <a:t>«Ciò significa che il </a:t>
            </a:r>
            <a:r>
              <a:rPr lang="it-IT" sz="2000" b="1" dirty="0">
                <a:effectLst/>
              </a:rPr>
              <a:t>piacere è secondario in amore</a:t>
            </a:r>
            <a:r>
              <a:rPr lang="it-IT" sz="2000" dirty="0">
                <a:effectLst/>
              </a:rPr>
              <a:t>, non che è assente, semplicemente non è preponderante. Infatti, si può amare senza cercare soddisfazione a letto» (Apolloni, M., «Eros alato», p. 245).</a:t>
            </a:r>
          </a:p>
        </p:txBody>
      </p:sp>
      <p:sp>
        <p:nvSpPr>
          <p:cNvPr id="5" name="Segnaposto data 4">
            <a:extLst>
              <a:ext uri="{FF2B5EF4-FFF2-40B4-BE49-F238E27FC236}">
                <a16:creationId xmlns:a16="http://schemas.microsoft.com/office/drawing/2014/main" id="{77765F2D-30D2-4A7E-9B9E-7ECC5C7FAE13}"/>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5BD466EC-ACF2-4AF5-A2DE-2C9D1A6828FD}" type="datetime1">
              <a:rPr lang="it-IT" smtClean="0"/>
              <a:pPr rtl="0">
                <a:spcAft>
                  <a:spcPts val="600"/>
                </a:spcAft>
              </a:pPr>
              <a:t>26/02/2021</a:t>
            </a:fld>
            <a:endParaRPr lang="en-US"/>
          </a:p>
        </p:txBody>
      </p:sp>
    </p:spTree>
    <p:extLst>
      <p:ext uri="{BB962C8B-B14F-4D97-AF65-F5344CB8AC3E}">
        <p14:creationId xmlns:p14="http://schemas.microsoft.com/office/powerpoint/2010/main" val="1793724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E75787-C17C-457E-8C87-4F341F22BF5F}"/>
              </a:ext>
            </a:extLst>
          </p:cNvPr>
          <p:cNvSpPr>
            <a:spLocks noGrp="1"/>
          </p:cNvSpPr>
          <p:nvPr>
            <p:ph type="title"/>
          </p:nvPr>
        </p:nvSpPr>
        <p:spPr>
          <a:xfrm>
            <a:off x="1066800" y="642593"/>
            <a:ext cx="10058400" cy="1043083"/>
          </a:xfrm>
        </p:spPr>
        <p:txBody>
          <a:bodyPr anchor="ctr">
            <a:normAutofit/>
          </a:bodyPr>
          <a:lstStyle/>
          <a:p>
            <a:pPr algn="ctr"/>
            <a:r>
              <a:rPr lang="it-IT" dirty="0"/>
              <a:t>SULLA BUONA STRADA PER LA </a:t>
            </a:r>
            <a:r>
              <a:rPr lang="it-IT" b="1" dirty="0"/>
              <a:t>FELICITÀ</a:t>
            </a:r>
          </a:p>
        </p:txBody>
      </p:sp>
      <p:sp>
        <p:nvSpPr>
          <p:cNvPr id="3" name="Segnaposto contenuto 2">
            <a:extLst>
              <a:ext uri="{FF2B5EF4-FFF2-40B4-BE49-F238E27FC236}">
                <a16:creationId xmlns:a16="http://schemas.microsoft.com/office/drawing/2014/main" id="{62C20365-2A89-4C2F-82C6-0D0D9722E0E9}"/>
              </a:ext>
            </a:extLst>
          </p:cNvPr>
          <p:cNvSpPr>
            <a:spLocks noGrp="1"/>
          </p:cNvSpPr>
          <p:nvPr>
            <p:ph sz="half" idx="1"/>
          </p:nvPr>
        </p:nvSpPr>
        <p:spPr>
          <a:xfrm>
            <a:off x="1066800" y="1804946"/>
            <a:ext cx="4663440" cy="4410460"/>
          </a:xfrm>
        </p:spPr>
        <p:txBody>
          <a:bodyPr>
            <a:noAutofit/>
          </a:bodyPr>
          <a:lstStyle/>
          <a:p>
            <a:pPr marL="0" indent="0" algn="just">
              <a:lnSpc>
                <a:spcPct val="100000"/>
              </a:lnSpc>
              <a:buNone/>
            </a:pPr>
            <a:r>
              <a:rPr lang="it-IT" sz="2000" dirty="0">
                <a:effectLst/>
              </a:rPr>
              <a:t>«Anche se l’</a:t>
            </a:r>
            <a:r>
              <a:rPr lang="it-IT" sz="2000" b="1" dirty="0">
                <a:effectLst/>
              </a:rPr>
              <a:t>appagamento</a:t>
            </a:r>
            <a:r>
              <a:rPr lang="it-IT" sz="2000" dirty="0">
                <a:effectLst/>
              </a:rPr>
              <a:t> non è tutto, un uomo del tutto appagato è </a:t>
            </a:r>
            <a:r>
              <a:rPr lang="it-IT" sz="2000" b="1" dirty="0">
                <a:effectLst/>
              </a:rPr>
              <a:t>sulla buona strada per</a:t>
            </a:r>
            <a:r>
              <a:rPr lang="it-IT" sz="2000" dirty="0">
                <a:effectLst/>
              </a:rPr>
              <a:t> raggiungere </a:t>
            </a:r>
            <a:r>
              <a:rPr lang="it-IT" sz="2000" b="1" dirty="0">
                <a:effectLst/>
              </a:rPr>
              <a:t>la felicità</a:t>
            </a:r>
            <a:r>
              <a:rPr lang="it-IT" sz="2000" dirty="0">
                <a:effectLst/>
              </a:rPr>
              <a:t>. In ciò sia Freud sia i suoi numerosi discepoli, tra cui Fromm, non si sono mai sbagliati. Più di tutti riesce a cogliere Fromm, </a:t>
            </a:r>
            <a:r>
              <a:rPr lang="it-IT" sz="2000" b="1" dirty="0">
                <a:effectLst/>
              </a:rPr>
              <a:t>subordinando</a:t>
            </a:r>
            <a:r>
              <a:rPr lang="it-IT" sz="2000" dirty="0">
                <a:effectLst/>
              </a:rPr>
              <a:t> l’appagamento sessuale alla capacità di amare. Questo perché un uomo incapace di amare è un uomo che </a:t>
            </a:r>
            <a:r>
              <a:rPr lang="it-IT" sz="2000" b="1" dirty="0">
                <a:effectLst/>
              </a:rPr>
              <a:t>non sa godere</a:t>
            </a:r>
            <a:r>
              <a:rPr lang="it-IT" sz="2000" dirty="0">
                <a:effectLst/>
              </a:rPr>
              <a:t> appieno. E un uomo che non conosce un pieno godimento, è </a:t>
            </a:r>
            <a:r>
              <a:rPr lang="it-IT" sz="2000" b="1" dirty="0">
                <a:effectLst/>
              </a:rPr>
              <a:t>uomo a metà</a:t>
            </a:r>
            <a:r>
              <a:rPr lang="it-IT" sz="2000" dirty="0">
                <a:effectLst/>
              </a:rPr>
              <a:t>» (Apolloni, M., «Eros alato», p. 252).</a:t>
            </a:r>
          </a:p>
          <a:p>
            <a:pPr algn="just">
              <a:lnSpc>
                <a:spcPct val="100000"/>
              </a:lnSpc>
            </a:pPr>
            <a:endParaRPr lang="it-IT" sz="2000" dirty="0"/>
          </a:p>
        </p:txBody>
      </p:sp>
      <p:pic>
        <p:nvPicPr>
          <p:cNvPr id="7" name="Segnaposto contenuto 6" descr="Immagine che contiene oggetto da esterni&#10;&#10;Descrizione generata automaticamente">
            <a:extLst>
              <a:ext uri="{FF2B5EF4-FFF2-40B4-BE49-F238E27FC236}">
                <a16:creationId xmlns:a16="http://schemas.microsoft.com/office/drawing/2014/main" id="{C29F28BC-7074-435E-9CB7-D54746B0205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750" r="20193" b="-3"/>
          <a:stretch/>
        </p:blipFill>
        <p:spPr>
          <a:xfrm>
            <a:off x="6461760" y="1804946"/>
            <a:ext cx="4663440" cy="4410460"/>
          </a:xfrm>
          <a:noFill/>
        </p:spPr>
      </p:pic>
      <p:sp>
        <p:nvSpPr>
          <p:cNvPr id="5" name="Segnaposto data 4">
            <a:extLst>
              <a:ext uri="{FF2B5EF4-FFF2-40B4-BE49-F238E27FC236}">
                <a16:creationId xmlns:a16="http://schemas.microsoft.com/office/drawing/2014/main" id="{DAC6FE53-8403-4A31-B402-47EED3889445}"/>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5BD466EC-ACF2-4AF5-A2DE-2C9D1A6828FD}" type="datetime1">
              <a:rPr lang="it-IT" smtClean="0"/>
              <a:pPr rtl="0">
                <a:spcAft>
                  <a:spcPts val="600"/>
                </a:spcAft>
              </a:pPr>
              <a:t>26/02/2021</a:t>
            </a:fld>
            <a:endParaRPr lang="en-US"/>
          </a:p>
        </p:txBody>
      </p:sp>
    </p:spTree>
    <p:extLst>
      <p:ext uri="{BB962C8B-B14F-4D97-AF65-F5344CB8AC3E}">
        <p14:creationId xmlns:p14="http://schemas.microsoft.com/office/powerpoint/2010/main" val="3424053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33B5D7-C14D-4BC6-9227-4239BBF7A421}"/>
              </a:ext>
            </a:extLst>
          </p:cNvPr>
          <p:cNvSpPr>
            <a:spLocks noGrp="1"/>
          </p:cNvSpPr>
          <p:nvPr>
            <p:ph type="title"/>
          </p:nvPr>
        </p:nvSpPr>
        <p:spPr/>
        <p:txBody>
          <a:bodyPr/>
          <a:lstStyle/>
          <a:p>
            <a:pPr algn="ctr"/>
            <a:r>
              <a:rPr lang="it-IT" dirty="0"/>
              <a:t>COME </a:t>
            </a:r>
            <a:r>
              <a:rPr lang="it-IT" b="1" dirty="0"/>
              <a:t>RENDERSI AMABILI</a:t>
            </a:r>
          </a:p>
        </p:txBody>
      </p:sp>
      <p:sp>
        <p:nvSpPr>
          <p:cNvPr id="3" name="Segnaposto contenuto 2">
            <a:extLst>
              <a:ext uri="{FF2B5EF4-FFF2-40B4-BE49-F238E27FC236}">
                <a16:creationId xmlns:a16="http://schemas.microsoft.com/office/drawing/2014/main" id="{3217D531-B948-4E4D-A7B1-0464A9D6407B}"/>
              </a:ext>
            </a:extLst>
          </p:cNvPr>
          <p:cNvSpPr>
            <a:spLocks noGrp="1"/>
          </p:cNvSpPr>
          <p:nvPr>
            <p:ph idx="1"/>
          </p:nvPr>
        </p:nvSpPr>
        <p:spPr/>
        <p:txBody>
          <a:bodyPr>
            <a:normAutofit/>
          </a:bodyPr>
          <a:lstStyle/>
          <a:p>
            <a:pPr marL="0" indent="0" algn="just">
              <a:buNone/>
            </a:pP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«Per amare gli altri occorre prima </a:t>
            </a:r>
            <a:r>
              <a:rPr lang="it-IT" sz="2400" b="1" i="1" dirty="0">
                <a:effectLst/>
                <a:latin typeface="Avenir Next LT Pro" panose="020B0504020202020204" pitchFamily="34" charset="0"/>
                <a:ea typeface="Calibri" panose="020F0502020204030204" pitchFamily="34" charset="0"/>
                <a:cs typeface="Times New Roman" panose="02020603050405020304" pitchFamily="18" charset="0"/>
              </a:rPr>
              <a:t>amare </a:t>
            </a:r>
            <a:r>
              <a:rPr lang="it-IT" sz="2400" b="1" dirty="0">
                <a:effectLst/>
                <a:latin typeface="Avenir Next LT Pro" panose="020B0504020202020204" pitchFamily="34" charset="0"/>
                <a:ea typeface="Calibri" panose="020F0502020204030204" pitchFamily="34" charset="0"/>
                <a:cs typeface="Times New Roman" panose="02020603050405020304" pitchFamily="18" charset="0"/>
              </a:rPr>
              <a:t>se stessi</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 Ciò perché se una persona non si sente bene con se stessa, va da sé che non può neppure stare bene con gli altri. Una persona che invece riesca non solo a sopportarsi, ma a trascorrere del tempo piacevole in propria compagnia, sa pure come </a:t>
            </a:r>
            <a:r>
              <a:rPr lang="it-IT" sz="2400" b="1" dirty="0">
                <a:effectLst/>
                <a:latin typeface="Avenir Next LT Pro" panose="020B0504020202020204" pitchFamily="34" charset="0"/>
                <a:ea typeface="Calibri" panose="020F0502020204030204" pitchFamily="34" charset="0"/>
                <a:cs typeface="Times New Roman" panose="02020603050405020304" pitchFamily="18" charset="0"/>
              </a:rPr>
              <a:t>rendersi amabile</a:t>
            </a:r>
            <a:r>
              <a:rPr lang="it-IT" sz="2400" dirty="0">
                <a:effectLst/>
                <a:latin typeface="Avenir Next LT Pro" panose="020B0504020202020204" pitchFamily="34" charset="0"/>
                <a:ea typeface="Calibri" panose="020F0502020204030204" pitchFamily="34" charset="0"/>
                <a:cs typeface="Times New Roman" panose="02020603050405020304" pitchFamily="18" charset="0"/>
              </a:rPr>
              <a:t> al cospetto degli altri. Questa sua aurea di gradevolezza dipende dal grado elevato del suo benessere interiore. Al contrario, una persona che non sta granché bene con se stessa, non costituisce affatto una compagnia interessante per gli altri» (Apolloni, M., «Eros alato», p. 253). </a:t>
            </a:r>
            <a:endParaRPr lang="it-IT" sz="2400" dirty="0"/>
          </a:p>
        </p:txBody>
      </p:sp>
      <p:sp>
        <p:nvSpPr>
          <p:cNvPr id="4" name="Segnaposto data 3">
            <a:extLst>
              <a:ext uri="{FF2B5EF4-FFF2-40B4-BE49-F238E27FC236}">
                <a16:creationId xmlns:a16="http://schemas.microsoft.com/office/drawing/2014/main" id="{15049335-7025-4D6C-B5F5-07045E97B5C9}"/>
              </a:ext>
            </a:extLst>
          </p:cNvPr>
          <p:cNvSpPr>
            <a:spLocks noGrp="1"/>
          </p:cNvSpPr>
          <p:nvPr>
            <p:ph type="dt" sz="half" idx="10"/>
          </p:nvPr>
        </p:nvSpPr>
        <p:spPr/>
        <p:txBody>
          <a:bodyPr/>
          <a:lstStyle/>
          <a:p>
            <a:pPr rtl="0"/>
            <a:fld id="{0FFEEA0C-1FCD-40E6-A1D4-23BFBD0CE371}" type="datetime1">
              <a:rPr lang="it-IT" smtClean="0"/>
              <a:t>26/02/2021</a:t>
            </a:fld>
            <a:endParaRPr lang="en-US"/>
          </a:p>
        </p:txBody>
      </p:sp>
    </p:spTree>
    <p:extLst>
      <p:ext uri="{BB962C8B-B14F-4D97-AF65-F5344CB8AC3E}">
        <p14:creationId xmlns:p14="http://schemas.microsoft.com/office/powerpoint/2010/main" val="2697386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183702-293C-41D8-B548-0FC6C031AC90}"/>
              </a:ext>
            </a:extLst>
          </p:cNvPr>
          <p:cNvSpPr>
            <a:spLocks noGrp="1"/>
          </p:cNvSpPr>
          <p:nvPr>
            <p:ph type="title"/>
          </p:nvPr>
        </p:nvSpPr>
        <p:spPr>
          <a:xfrm>
            <a:off x="1066800" y="642594"/>
            <a:ext cx="10058400" cy="1371600"/>
          </a:xfrm>
        </p:spPr>
        <p:txBody>
          <a:bodyPr>
            <a:noAutofit/>
          </a:bodyPr>
          <a:lstStyle/>
          <a:p>
            <a:pPr algn="just"/>
            <a:r>
              <a:rPr lang="it-IT" sz="2500" dirty="0">
                <a:effectLst/>
                <a:latin typeface="Avenir Next LT Pro" panose="020B0504020202020204" pitchFamily="34" charset="0"/>
                <a:ea typeface="Calibri" panose="020F0502020204030204" pitchFamily="34" charset="0"/>
                <a:cs typeface="Times New Roman" panose="02020603050405020304" pitchFamily="18" charset="0"/>
              </a:rPr>
              <a:t>Per Fromm «[...] la capacità di stare soli è la </a:t>
            </a:r>
            <a:r>
              <a:rPr lang="it-IT" sz="2500" b="1" dirty="0">
                <a:effectLst/>
                <a:latin typeface="Avenir Next LT Pro" panose="020B0504020202020204" pitchFamily="34" charset="0"/>
                <a:ea typeface="Calibri" panose="020F0502020204030204" pitchFamily="34" charset="0"/>
                <a:cs typeface="Times New Roman" panose="02020603050405020304" pitchFamily="18" charset="0"/>
              </a:rPr>
              <a:t>condizione prima</a:t>
            </a:r>
            <a:r>
              <a:rPr lang="it-IT" sz="2500" dirty="0">
                <a:effectLst/>
                <a:latin typeface="Avenir Next LT Pro" panose="020B0504020202020204" pitchFamily="34" charset="0"/>
                <a:ea typeface="Calibri" panose="020F0502020204030204" pitchFamily="34" charset="0"/>
                <a:cs typeface="Times New Roman" panose="02020603050405020304" pitchFamily="18" charset="0"/>
              </a:rPr>
              <a:t> per la capacità d’amare» (Fromm, E., «L’arte di amare», Milano, 2010, p. 119). Solo se ti </a:t>
            </a:r>
            <a:r>
              <a:rPr lang="it-IT" sz="2500" b="1" dirty="0">
                <a:effectLst/>
                <a:latin typeface="Avenir Next LT Pro" panose="020B0504020202020204" pitchFamily="34" charset="0"/>
                <a:ea typeface="Calibri" panose="020F0502020204030204" pitchFamily="34" charset="0"/>
                <a:cs typeface="Times New Roman" panose="02020603050405020304" pitchFamily="18" charset="0"/>
              </a:rPr>
              <a:t>sopporti</a:t>
            </a:r>
            <a:r>
              <a:rPr lang="it-IT" sz="2500" dirty="0">
                <a:latin typeface="Avenir Next LT Pro" panose="020B0504020202020204" pitchFamily="34" charset="0"/>
                <a:ea typeface="Calibri" panose="020F0502020204030204" pitchFamily="34" charset="0"/>
                <a:cs typeface="Times New Roman" panose="02020603050405020304" pitchFamily="18" charset="0"/>
              </a:rPr>
              <a:t>,</a:t>
            </a:r>
            <a:r>
              <a:rPr lang="it-IT" sz="2500" b="1" dirty="0">
                <a:latin typeface="Avenir Next LT Pro" panose="020B0504020202020204" pitchFamily="34" charset="0"/>
                <a:ea typeface="Calibri" panose="020F0502020204030204" pitchFamily="34" charset="0"/>
                <a:cs typeface="Times New Roman" panose="02020603050405020304" pitchFamily="18" charset="0"/>
              </a:rPr>
              <a:t> </a:t>
            </a:r>
            <a:r>
              <a:rPr lang="it-IT" sz="2500" dirty="0">
                <a:effectLst/>
                <a:latin typeface="Avenir Next LT Pro" panose="020B0504020202020204" pitchFamily="34" charset="0"/>
                <a:ea typeface="Calibri" panose="020F0502020204030204" pitchFamily="34" charset="0"/>
                <a:cs typeface="Times New Roman" panose="02020603050405020304" pitchFamily="18" charset="0"/>
              </a:rPr>
              <a:t>puoi ambire a </a:t>
            </a:r>
            <a:r>
              <a:rPr lang="it-IT" sz="2500" b="1" dirty="0">
                <a:effectLst/>
                <a:latin typeface="Avenir Next LT Pro" panose="020B0504020202020204" pitchFamily="34" charset="0"/>
                <a:ea typeface="Calibri" panose="020F0502020204030204" pitchFamily="34" charset="0"/>
                <a:cs typeface="Times New Roman" panose="02020603050405020304" pitchFamily="18" charset="0"/>
              </a:rPr>
              <a:t>supportare</a:t>
            </a:r>
            <a:r>
              <a:rPr lang="it-IT" sz="2500" dirty="0">
                <a:effectLst/>
                <a:latin typeface="Avenir Next LT Pro" panose="020B0504020202020204" pitchFamily="34" charset="0"/>
                <a:ea typeface="Calibri" panose="020F0502020204030204" pitchFamily="34" charset="0"/>
                <a:cs typeface="Times New Roman" panose="02020603050405020304" pitchFamily="18" charset="0"/>
              </a:rPr>
              <a:t> gli altri…</a:t>
            </a:r>
            <a:endParaRPr lang="en-US" sz="2500" dirty="0"/>
          </a:p>
        </p:txBody>
      </p:sp>
      <p:pic>
        <p:nvPicPr>
          <p:cNvPr id="7" name="Segnaposto immagine 6" descr="Immagine che contiene erba, cielo, esterni, campo&#10;&#10;Descrizione generata automaticamente">
            <a:extLst>
              <a:ext uri="{FF2B5EF4-FFF2-40B4-BE49-F238E27FC236}">
                <a16:creationId xmlns:a16="http://schemas.microsoft.com/office/drawing/2014/main" id="{C3C25253-7643-4750-8388-B24C116FB09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1331" b="21331"/>
          <a:stretch/>
        </p:blipFill>
        <p:spPr>
          <a:xfrm>
            <a:off x="1066800" y="2103120"/>
            <a:ext cx="10058400" cy="3849624"/>
          </a:xfrm>
          <a:noFill/>
        </p:spPr>
      </p:pic>
      <p:sp>
        <p:nvSpPr>
          <p:cNvPr id="3" name="Segnaposto data 2">
            <a:extLst>
              <a:ext uri="{FF2B5EF4-FFF2-40B4-BE49-F238E27FC236}">
                <a16:creationId xmlns:a16="http://schemas.microsoft.com/office/drawing/2014/main" id="{0CE79DF5-3FEF-4975-AA1B-0DCDA7B523AA}"/>
              </a:ext>
            </a:extLst>
          </p:cNvPr>
          <p:cNvSpPr>
            <a:spLocks noGrp="1"/>
          </p:cNvSpPr>
          <p:nvPr>
            <p:ph type="dt" sz="half" idx="10"/>
          </p:nvPr>
        </p:nvSpPr>
        <p:spPr>
          <a:xfrm>
            <a:off x="7256794" y="6035040"/>
            <a:ext cx="2893045" cy="365760"/>
          </a:xfrm>
        </p:spPr>
        <p:txBody>
          <a:bodyPr anchor="b">
            <a:normAutofit/>
          </a:bodyPr>
          <a:lstStyle/>
          <a:p>
            <a:pPr rtl="0">
              <a:spcAft>
                <a:spcPts val="600"/>
              </a:spcAft>
            </a:pPr>
            <a:fld id="{3D5E0B24-8B1C-463E-9C62-AF58AAE602D6}" type="datetime1">
              <a:rPr lang="it-IT" smtClean="0"/>
              <a:pPr rtl="0">
                <a:spcAft>
                  <a:spcPts val="600"/>
                </a:spcAft>
              </a:pPr>
              <a:t>26/02/2021</a:t>
            </a:fld>
            <a:endParaRPr lang="en-US"/>
          </a:p>
        </p:txBody>
      </p:sp>
    </p:spTree>
    <p:extLst>
      <p:ext uri="{BB962C8B-B14F-4D97-AF65-F5344CB8AC3E}">
        <p14:creationId xmlns:p14="http://schemas.microsoft.com/office/powerpoint/2010/main" val="18454345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1798857_TF56410444" id="{9E32E7D9-E4D4-4E34-9CBF-5EF99946F492}" vid="{4EB8DC7B-672E-465F-9749-D0C21D91E9BB}"/>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1457</Words>
  <Application>Microsoft Office PowerPoint</Application>
  <PresentationFormat>Widescreen</PresentationFormat>
  <Paragraphs>49</Paragraphs>
  <Slides>14</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14</vt:i4>
      </vt:variant>
    </vt:vector>
  </HeadingPairs>
  <TitlesOfParts>
    <vt:vector size="20" baseType="lpstr">
      <vt:lpstr>Arial</vt:lpstr>
      <vt:lpstr>Avenir Next LT Pro</vt:lpstr>
      <vt:lpstr>Avenir Next LT Pro Light</vt:lpstr>
      <vt:lpstr>Calibri</vt:lpstr>
      <vt:lpstr>Garamond</vt:lpstr>
      <vt:lpstr>SavonVTI</vt:lpstr>
      <vt:lpstr>Erich fromm (1900-1980) - «l’arte di amare»</vt:lpstr>
      <vt:lpstr>LA PAZIENZA DEL BAMBINO</vt:lpstr>
      <vt:lpstr>L’AMORE EROTICO</vt:lpstr>
      <vt:lpstr>Fromm pone al centro del suo pensiero l’amore erotico e ciò non è affatto un caso. Da sempre «[…] la medianità è […] la caratteristica inconfondibile di Eros. […] Perché? Il compito di Eros è mediare fra le due sfere: dell’umano e del divino. Amore fraterno e materno rientrano nella sfera dell’umano; viceversa, l’amore per se stessi e l’amore per Dio in quella del divino. Il loro procedere segue la platonica «scala di Eros», di cui quella frommiana non è che una riproposizione.» (Apolloni, M., «Eros alato», Recanati, 2020, p. 185).</vt:lpstr>
      <vt:lpstr>CONOSCERE SE STESSI = AMARSI</vt:lpstr>
      <vt:lpstr>IL PADRE E LA MADRE CHE È IN NOI</vt:lpstr>
      <vt:lpstr>AMORE CONDIZIONATO O INCONDIZIONATO?</vt:lpstr>
      <vt:lpstr>COME BILANCIARE?</vt:lpstr>
      <vt:lpstr>PER UN CORRETTO EQUILIBRIO MENTALE</vt:lpstr>
      <vt:lpstr>«In ultima analisi: l’amore di una madre serve ad accettarsi, malgrado i difetti, quello di un padre a migliorarsi, nonostante i pregi. Per questo è importante divenire padre e madre di se stessi.» (Apolloni, M., «Eros alato», p. 244).</vt:lpstr>
      <vt:lpstr>AMORE FIRST</vt:lpstr>
      <vt:lpstr>SULLA BUONA STRADA PER LA FELICITÀ</vt:lpstr>
      <vt:lpstr>COME RENDERSI AMABILI</vt:lpstr>
      <vt:lpstr>Per Fromm «[...] la capacità di stare soli è la condizione prima per la capacità d’amare» (Fromm, E., «L’arte di amare», Milano, 2010, p. 119). Solo se ti sopporti, puoi ambire a supportare gli altri…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Erich fromm (1900-1980) - «l’arte di amare»</dc:title>
  <dc:creator>Marco Apolloni</dc:creator>
  <cp:lastModifiedBy>Marco Apolloni</cp:lastModifiedBy>
  <cp:revision>3</cp:revision>
  <dcterms:created xsi:type="dcterms:W3CDTF">2021-02-25T18:37:58Z</dcterms:created>
  <dcterms:modified xsi:type="dcterms:W3CDTF">2021-02-26T17:46:46Z</dcterms:modified>
</cp:coreProperties>
</file>