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61" r:id="rId5"/>
    <p:sldId id="262" r:id="rId6"/>
    <p:sldId id="264" r:id="rId7"/>
    <p:sldId id="266" r:id="rId8"/>
    <p:sldId id="267" r:id="rId9"/>
    <p:sldId id="268" r:id="rId10"/>
    <p:sldId id="269" r:id="rId11"/>
    <p:sldId id="270" r:id="rId12"/>
    <p:sldId id="272" r:id="rId13"/>
    <p:sldId id="273" r:id="rId14"/>
    <p:sldId id="277" r:id="rId15"/>
    <p:sldId id="274" r:id="rId16"/>
    <p:sldId id="276" r:id="rId17"/>
    <p:sldId id="275" r:id="rId18"/>
  </p:sldIdLst>
  <p:sldSz cx="12192000" cy="6858000"/>
  <p:notesSz cx="6858000" cy="9144000"/>
  <p:defaultTextStyle>
    <a:defPPr rtl="0"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662D63-8871-45AC-9CC7-0B8BDC709A22}" v="45" dt="2020-01-30T17:14:55.0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27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BEE71F6C-CD94-4175-8BE3-8FA213DA218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87D6EFB-F02D-4500-A521-C69F7F1AA3E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1403F-B762-4C13-AD17-D192E2B3B6CE}" type="datetime1">
              <a:rPr lang="it-IT" smtClean="0"/>
              <a:t>30/01/2020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41953EA-7A3F-44E9-9593-65660B5353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8FB186D-9F83-43C5-8145-9CE6839420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9721E-B938-435D-A04D-CF95FB9571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52654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3DA75D-5DA8-4B8D-9C07-4719FD94ABCE}" type="datetime1">
              <a:rPr lang="it-IT" noProof="0" smtClean="0"/>
              <a:pPr/>
              <a:t>30/01/2020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275CD8D-B1D9-4658-A4F0-38CA8D83ED5D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30980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275CD8D-B1D9-4658-A4F0-38CA8D83ED5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2007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275CD8D-B1D9-4658-A4F0-38CA8D83ED5D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5714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magin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po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ttangolo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igura a mano libera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igura a mano libera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ttangolo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igura a mano libera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igura a mano libera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igura a mano libera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igura a mano libera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igura a mano libera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igura a mano libera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igura a mano libera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igura a mano libera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igura a mano libera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igura a mano libera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igura a mano libera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igura a mano libera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igura a mano libera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igura a mano libera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igura a mano libera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igura a mano libera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igura a mano libera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igura a mano libera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igura a mano libera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igura a mano libera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igura a mano libera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igura a mano libera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igura a mano libera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igura a mano libera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ttangolo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igura a mano libera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igura a mano libera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igura a mano libera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igura a mano libera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igura a mano libera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igura a mano libera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igura a mano libera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igura a mano libera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igura a mano libera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igura a mano libera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igura a mano libera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ttangolo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igura a mano libera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igura a mano libera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igura a mano libera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igura a mano libera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igura a mano libera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igura a mano libera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igura a mano libera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igura a mano libera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igura a mano libera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igura a mano libera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igura a mano libera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igura a mano libera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igura a mano libera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rtlCol="0" anchor="b">
            <a:normAutofit/>
          </a:bodyPr>
          <a:lstStyle>
            <a:lvl1pPr algn="l">
              <a:defRPr sz="48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 rtlCol="0"/>
          <a:lstStyle/>
          <a:p>
            <a:pPr rtl="0"/>
            <a:fld id="{C145C581-1707-448A-A2EC-4D64AFB9E237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D37065-5D25-4FE5-BDD2-9AF41D058073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 rtlCol="0"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CEAF58-D638-421C-88DB-46D744A7B463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74F7A2-4B8C-4C8B-A683-D65CD253580C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141411" y="2249486"/>
            <a:ext cx="4878392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2249485"/>
            <a:ext cx="4875210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4B5516-6B3F-4522-ADE4-783CE3D52FB2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CEE795-55EF-42A0-8463-004F213D7F9C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97012B-CC43-4130-99CE-DAC3F50BA46B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7AE829-D3B8-4A5A-B20E-881678731C83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93E344-EDE3-4E17-9B10-A1CD3D456C19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 rtl="0">
              <a:buNone/>
            </a:pPr>
            <a:r>
              <a:rPr lang="it-IT" noProof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5124020"/>
            <a:ext cx="9910859" cy="682472"/>
          </a:xfrm>
        </p:spPr>
        <p:txBody>
          <a:bodyPr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1B8A17-2BA7-4EB6-98F9-33F89924C6D9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4419599"/>
            <a:ext cx="9904459" cy="1371599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EBB03D9-4D00-45EB-B6A7-43F25B7407C0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2" name="Segnaposto testo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BBA66F-B2BC-4219-A2B6-536250725524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60" name="Casella di testo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it-IT" sz="8000" noProof="0">
                <a:solidFill>
                  <a:schemeClr val="tx1"/>
                </a:solidFill>
                <a:effectLst/>
              </a:rPr>
              <a:t>"</a:t>
            </a:r>
          </a:p>
        </p:txBody>
      </p:sp>
      <p:sp>
        <p:nvSpPr>
          <p:cNvPr id="61" name="Casella di testo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it-IT" sz="8000" noProof="0">
                <a:solidFill>
                  <a:schemeClr val="tx1"/>
                </a:solidFill>
                <a:effectLst/>
              </a:rPr>
              <a:t>"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4657655"/>
            <a:ext cx="9904505" cy="1140644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96F2FC-548B-4AD3-B064-43B40889FDCF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testo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8" name="Segnaposto testo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9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0" name="Segnaposto testo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1" name="Segnaposto testo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2" name="Segnaposto testo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92BB93F-3DA1-451C-B0F2-AE0861AE2E5D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a 3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9" name="Segnaposto testo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0" name="Segnaposto immagine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it-IT" noProof="0"/>
              <a:t>Fare clic sull'icona per inserire un'immagine</a:t>
            </a:r>
          </a:p>
        </p:txBody>
      </p:sp>
      <p:sp>
        <p:nvSpPr>
          <p:cNvPr id="21" name="Segnaposto testo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2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3" name="Segnaposto immagine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it-IT" noProof="0"/>
              <a:t>Fare clic sull'icona per inserire un'immagine</a:t>
            </a:r>
          </a:p>
        </p:txBody>
      </p:sp>
      <p:sp>
        <p:nvSpPr>
          <p:cNvPr id="24" name="Segnaposto testo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5" name="Segnaposto testo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6" name="Segnaposto immagine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it-IT" noProof="0"/>
              <a:t>Fare clic sull'icona per inserire un'immagine</a:t>
            </a:r>
          </a:p>
        </p:txBody>
      </p:sp>
      <p:sp>
        <p:nvSpPr>
          <p:cNvPr id="27" name="Segnaposto testo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CDB1270-49F7-4113-B3B5-756D57AC27F4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9F5B1F-759E-4284-A9CD-38D105A41FE0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939B9E-442F-431B-9F80-E1FEDB48C614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it-IT" noProof="0" smtClean="0"/>
              <a:t>‹N›</a:t>
            </a:fld>
            <a:endParaRPr lang="it-IT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uppo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uppo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ttangolo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igura a mano libera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igura a mano libera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igura a mano libera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igura a mano libera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igura a mano libera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igura a mano libera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igura a mano libera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igura a mano libera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igura a mano libera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igura a mano libera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a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igura a mano libera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igura a mano libera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igura a mano libera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igura a mano libera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ttangolo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igura a mano libera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igura a mano libera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igura a mano libera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igura a mano libera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igura a mano libera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igura a mano libera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igura a mano libera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igura a mano libera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igura a mano libera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igura a mano libera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uppo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igura a mano libera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igura a mano libera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igura a mano libera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igura a mano libera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igura a mano libera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igura a mano libera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igura a mano libera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igura a mano libera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igura a mano libera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ttangolo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endParaRPr lang="it-IT" noProof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3196C3F-C702-4A8F-BF75-E235B9B1CC1C}" type="datetime1">
              <a:rPr lang="it-IT" noProof="0" smtClean="0"/>
              <a:t>30/01/2020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uppo 76">
            <a:extLst>
              <a:ext uri="{FF2B5EF4-FFF2-40B4-BE49-F238E27FC236}">
                <a16:creationId xmlns:a16="http://schemas.microsoft.com/office/drawing/2014/main" id="{AD579530-1077-46B3-BD5C-81BB270A1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78" name="Rettangolo 77">
              <a:extLst>
                <a:ext uri="{FF2B5EF4-FFF2-40B4-BE49-F238E27FC236}">
                  <a16:creationId xmlns:a16="http://schemas.microsoft.com/office/drawing/2014/main" id="{ACBB106A-B366-4349-B59F-E8FBDADD8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pic>
          <p:nvPicPr>
            <p:cNvPr id="79" name="Immagine 2">
              <a:extLst>
                <a:ext uri="{FF2B5EF4-FFF2-40B4-BE49-F238E27FC236}">
                  <a16:creationId xmlns:a16="http://schemas.microsoft.com/office/drawing/2014/main" id="{113FC03B-24E4-4A3F-9626-CC7F6356BC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6="http://schemas.microsoft.com/office/drawing/2014/main"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Immagine 4" descr="primo piano del circuito stampato">
            <a:extLst>
              <a:ext uri="{FF2B5EF4-FFF2-40B4-BE49-F238E27FC236}">
                <a16:creationId xmlns:a16="http://schemas.microsoft.com/office/drawing/2014/main" id="{525AE681-57C0-4C44-9E88-A16CDA016E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0000"/>
          </a:blip>
          <a:srcRect t="6504" b="9202"/>
          <a:stretch/>
        </p:blipFill>
        <p:spPr>
          <a:xfrm>
            <a:off x="-2" y="10"/>
            <a:ext cx="12188389" cy="6857990"/>
          </a:xfrm>
          <a:prstGeom prst="rect">
            <a:avLst/>
          </a:prstGeom>
        </p:spPr>
      </p:pic>
      <p:grpSp>
        <p:nvGrpSpPr>
          <p:cNvPr id="81" name="Gruppo 80">
            <a:extLst>
              <a:ext uri="{FF2B5EF4-FFF2-40B4-BE49-F238E27FC236}">
                <a16:creationId xmlns:a16="http://schemas.microsoft.com/office/drawing/2014/main" id="{83F79A5F-63B5-4802-B39B-BF0F89DDD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5895" y="2235200"/>
            <a:ext cx="10982062" cy="2396067"/>
            <a:chOff x="605895" y="2235200"/>
            <a:chExt cx="10982062" cy="2396067"/>
          </a:xfrm>
        </p:grpSpPr>
        <p:sp>
          <p:nvSpPr>
            <p:cNvPr id="82" name="Rettangolo con angoli arrotondati in diagonale 7">
              <a:extLst>
                <a:ext uri="{FF2B5EF4-FFF2-40B4-BE49-F238E27FC236}">
                  <a16:creationId xmlns:a16="http://schemas.microsoft.com/office/drawing/2014/main" id="{00D14BF7-A799-4EDA-8C19-CED0B8EC5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82333" y="2235200"/>
              <a:ext cx="7027334" cy="2396067"/>
            </a:xfrm>
            <a:prstGeom prst="round2DiagRect">
              <a:avLst>
                <a:gd name="adj1" fmla="val 9246"/>
                <a:gd name="adj2" fmla="val 0"/>
              </a:avLst>
            </a:prstGeom>
            <a:solidFill>
              <a:schemeClr val="bg1">
                <a:alpha val="80000"/>
              </a:schemeClr>
            </a:solidFill>
            <a:ln w="19050" cap="sq">
              <a:solidFill>
                <a:schemeClr val="tx2">
                  <a:alpha val="60000"/>
                </a:schemeClr>
              </a:solidFill>
              <a:miter lim="800000"/>
            </a:ln>
            <a:effectLst>
              <a:outerShdw blurRad="889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grpSp>
          <p:nvGrpSpPr>
            <p:cNvPr id="83" name="Gruppo 82">
              <a:extLst>
                <a:ext uri="{FF2B5EF4-FFF2-40B4-BE49-F238E27FC236}">
                  <a16:creationId xmlns:a16="http://schemas.microsoft.com/office/drawing/2014/main" id="{AF292344-73C8-4E53-85C0-8CDB23EB53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5895" y="2900097"/>
              <a:ext cx="10982062" cy="1211524"/>
              <a:chOff x="605895" y="2900097"/>
              <a:chExt cx="10982062" cy="1211524"/>
            </a:xfrm>
          </p:grpSpPr>
          <p:sp>
            <p:nvSpPr>
              <p:cNvPr id="84" name="Figura a mano libera 32">
                <a:extLst>
                  <a:ext uri="{FF2B5EF4-FFF2-40B4-BE49-F238E27FC236}">
                    <a16:creationId xmlns:a16="http://schemas.microsoft.com/office/drawing/2014/main" id="{4781E776-A0A7-4FB6-958B-8389BBA569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9653587" y="33797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5" name="Figura a mano libera 33">
                <a:extLst>
                  <a:ext uri="{FF2B5EF4-FFF2-40B4-BE49-F238E27FC236}">
                    <a16:creationId xmlns:a16="http://schemas.microsoft.com/office/drawing/2014/main" id="{0F004D56-F177-45BC-8965-B72DB88A08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078244" y="33107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6" name="Figura a mano libera 34">
                <a:extLst>
                  <a:ext uri="{FF2B5EF4-FFF2-40B4-BE49-F238E27FC236}">
                    <a16:creationId xmlns:a16="http://schemas.microsoft.com/office/drawing/2014/main" id="{5F2F1F83-817B-4678-B0AE-8FFDC49FC8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1146631" y="35742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7" name="Figura a mano libera 37">
                <a:extLst>
                  <a:ext uri="{FF2B5EF4-FFF2-40B4-BE49-F238E27FC236}">
                    <a16:creationId xmlns:a16="http://schemas.microsoft.com/office/drawing/2014/main" id="{F908EB47-32F4-4E82-BF56-FD25BB0747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230644" y="30345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8" name="Figura a mano libera 35">
                <a:extLst>
                  <a:ext uri="{FF2B5EF4-FFF2-40B4-BE49-F238E27FC236}">
                    <a16:creationId xmlns:a16="http://schemas.microsoft.com/office/drawing/2014/main" id="{0966000D-B975-4E8A-9BF2-EACF216405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034587" y="25627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9" name="Figura a mano libera 36">
                <a:extLst>
                  <a:ext uri="{FF2B5EF4-FFF2-40B4-BE49-F238E27FC236}">
                    <a16:creationId xmlns:a16="http://schemas.microsoft.com/office/drawing/2014/main" id="{A9554499-6796-4AEE-B012-34A5B9A585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747375" y="32326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0" name="Figura a mano libera 38">
                <a:extLst>
                  <a:ext uri="{FF2B5EF4-FFF2-40B4-BE49-F238E27FC236}">
                    <a16:creationId xmlns:a16="http://schemas.microsoft.com/office/drawing/2014/main" id="{9DD40864-34BD-491F-B591-180E7B32C1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1399044" y="30953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1" name="Figura a mano libera 39">
                <a:extLst>
                  <a:ext uri="{FF2B5EF4-FFF2-40B4-BE49-F238E27FC236}">
                    <a16:creationId xmlns:a16="http://schemas.microsoft.com/office/drawing/2014/main" id="{2623F54C-4373-4D30-90DB-3129BDDF54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353675" y="21531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2" name="Figura a mano libera 40">
                <a:extLst>
                  <a:ext uri="{FF2B5EF4-FFF2-40B4-BE49-F238E27FC236}">
                    <a16:creationId xmlns:a16="http://schemas.microsoft.com/office/drawing/2014/main" id="{1FF42884-D4B2-462F-9FA7-4FA8925322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848850" y="33088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3" name="Rettangolo 41">
                <a:extLst>
                  <a:ext uri="{FF2B5EF4-FFF2-40B4-BE49-F238E27FC236}">
                    <a16:creationId xmlns:a16="http://schemas.microsoft.com/office/drawing/2014/main" id="{27F4D4BA-37F5-4D54-BDFF-733F621D5D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721056" y="32842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4" name="Figura a mano libera 32">
                <a:extLst>
                  <a:ext uri="{FF2B5EF4-FFF2-40B4-BE49-F238E27FC236}">
                    <a16:creationId xmlns:a16="http://schemas.microsoft.com/office/drawing/2014/main" id="{29E4A0E5-0441-4563-A947-12A5781105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2122751" y="35321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5" name="Figura a mano libera 33">
                <a:extLst>
                  <a:ext uri="{FF2B5EF4-FFF2-40B4-BE49-F238E27FC236}">
                    <a16:creationId xmlns:a16="http://schemas.microsoft.com/office/drawing/2014/main" id="{4A8D89B4-AD1B-410A-870B-1042E075A0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958445" y="34631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6" name="Figura a mano libera 34">
                <a:extLst>
                  <a:ext uri="{FF2B5EF4-FFF2-40B4-BE49-F238E27FC236}">
                    <a16:creationId xmlns:a16="http://schemas.microsoft.com/office/drawing/2014/main" id="{DFC54570-9F45-44E6-AC94-4B3192D44B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858308" y="37266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7" name="Figura a mano libera 37">
                <a:extLst>
                  <a:ext uri="{FF2B5EF4-FFF2-40B4-BE49-F238E27FC236}">
                    <a16:creationId xmlns:a16="http://schemas.microsoft.com/office/drawing/2014/main" id="{A976F76C-4BBB-4CD4-9270-5E4E8802BF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658407" y="31869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8" name="Figura a mano libera 35">
                <a:extLst>
                  <a:ext uri="{FF2B5EF4-FFF2-40B4-BE49-F238E27FC236}">
                    <a16:creationId xmlns:a16="http://schemas.microsoft.com/office/drawing/2014/main" id="{06081E5F-35E2-4E9E-A0DA-9E2F769C4C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860814" y="27151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9" name="Figura a mano libera 36">
                <a:extLst>
                  <a:ext uri="{FF2B5EF4-FFF2-40B4-BE49-F238E27FC236}">
                    <a16:creationId xmlns:a16="http://schemas.microsoft.com/office/drawing/2014/main" id="{7B7B4F78-1391-433D-AAE5-0FA8B8EE18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289314" y="33850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00" name="Figura a mano libera 38">
                <a:extLst>
                  <a:ext uri="{FF2B5EF4-FFF2-40B4-BE49-F238E27FC236}">
                    <a16:creationId xmlns:a16="http://schemas.microsoft.com/office/drawing/2014/main" id="{EF63F42B-29ED-4285-99D1-5FA657DA92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605895" y="32477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01" name="Figura a mano libera 39">
                <a:extLst>
                  <a:ext uri="{FF2B5EF4-FFF2-40B4-BE49-F238E27FC236}">
                    <a16:creationId xmlns:a16="http://schemas.microsoft.com/office/drawing/2014/main" id="{EB7A6053-A7CF-4785-B396-6F70D6EBE9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532202" y="23055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02" name="Figura a mano libera 40">
                <a:extLst>
                  <a:ext uri="{FF2B5EF4-FFF2-40B4-BE49-F238E27FC236}">
                    <a16:creationId xmlns:a16="http://schemas.microsoft.com/office/drawing/2014/main" id="{E6337518-A10D-47A5-BD86-6D1F3FAF3C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154501" y="34612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03" name="Rettangolo 41">
                <a:extLst>
                  <a:ext uri="{FF2B5EF4-FFF2-40B4-BE49-F238E27FC236}">
                    <a16:creationId xmlns:a16="http://schemas.microsoft.com/office/drawing/2014/main" id="{7591C37F-6498-4992-992D-D413A84752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448983" y="34366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</p:grp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ED476017-D224-40AE-B921-675254501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0" y="2328334"/>
            <a:ext cx="6858000" cy="1367896"/>
          </a:xfrm>
        </p:spPr>
        <p:txBody>
          <a:bodyPr rtlCol="0">
            <a:normAutofit/>
          </a:bodyPr>
          <a:lstStyle/>
          <a:p>
            <a:pPr algn="ctr" rtl="0"/>
            <a:r>
              <a:rPr lang="it-IT" dirty="0"/>
              <a:t>Aristotele - La politica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1F013D4-CBD9-4FC1-AF91-2301A70448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1" y="3602038"/>
            <a:ext cx="6857999" cy="953029"/>
          </a:xfrm>
        </p:spPr>
        <p:txBody>
          <a:bodyPr rtlCol="0">
            <a:normAutofit/>
          </a:bodyPr>
          <a:lstStyle/>
          <a:p>
            <a:pPr algn="ctr" rtl="0"/>
            <a:r>
              <a:rPr lang="it-IT" dirty="0"/>
              <a:t>Prof. Marco </a:t>
            </a:r>
            <a:r>
              <a:rPr lang="it-IT" dirty="0" err="1"/>
              <a:t>apolloni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37192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ruppo 173">
            <a:extLst>
              <a:ext uri="{FF2B5EF4-FFF2-40B4-BE49-F238E27FC236}">
                <a16:creationId xmlns:a16="http://schemas.microsoft.com/office/drawing/2014/main" id="{8E1DDAD8-1D10-4640-A034-BE90015E3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75" name="Rettangolo 174">
              <a:extLst>
                <a:ext uri="{FF2B5EF4-FFF2-40B4-BE49-F238E27FC236}">
                  <a16:creationId xmlns:a16="http://schemas.microsoft.com/office/drawing/2014/main" id="{52FE7688-721D-4A97-B007-BDE056094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pic>
          <p:nvPicPr>
            <p:cNvPr id="176" name="Immagine 2">
              <a:extLst>
                <a:ext uri="{FF2B5EF4-FFF2-40B4-BE49-F238E27FC236}">
                  <a16:creationId xmlns:a16="http://schemas.microsoft.com/office/drawing/2014/main" id="{9E73A810-8571-4A9D-A3CB-336933AB4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6="http://schemas.microsoft.com/office/drawing/2014/main"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Immagine 3" descr="primo piano del circuito stampato">
            <a:extLst>
              <a:ext uri="{FF2B5EF4-FFF2-40B4-BE49-F238E27FC236}">
                <a16:creationId xmlns:a16="http://schemas.microsoft.com/office/drawing/2014/main" id="{4B216623-4B59-4FC0-8E90-468349035D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0000"/>
          </a:blip>
          <a:srcRect l="17220" r="9210" b="-1"/>
          <a:stretch/>
        </p:blipFill>
        <p:spPr>
          <a:xfrm>
            <a:off x="-5597" y="10"/>
            <a:ext cx="7558541" cy="6857990"/>
          </a:xfrm>
          <a:prstGeom prst="rect">
            <a:avLst/>
          </a:prstGeom>
        </p:spPr>
      </p:pic>
      <p:grpSp>
        <p:nvGrpSpPr>
          <p:cNvPr id="178" name="Gruppo 177">
            <a:extLst>
              <a:ext uri="{FF2B5EF4-FFF2-40B4-BE49-F238E27FC236}">
                <a16:creationId xmlns:a16="http://schemas.microsoft.com/office/drawing/2014/main" id="{FD642FB6-2808-4BC5-AE0B-7302C24B7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79" name="Rettangolo 178">
              <a:extLst>
                <a:ext uri="{FF2B5EF4-FFF2-40B4-BE49-F238E27FC236}">
                  <a16:creationId xmlns:a16="http://schemas.microsoft.com/office/drawing/2014/main" id="{0B0B8F04-D9A7-48E5-A29C-51A66B59D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0" name="Figura a mano libera 6">
              <a:extLst>
                <a:ext uri="{FF2B5EF4-FFF2-40B4-BE49-F238E27FC236}">
                  <a16:creationId xmlns:a16="http://schemas.microsoft.com/office/drawing/2014/main" id="{D6D18883-6BFF-42BB-8088-FCCF83F9C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1" name="Figura a mano libera 7">
              <a:extLst>
                <a:ext uri="{FF2B5EF4-FFF2-40B4-BE49-F238E27FC236}">
                  <a16:creationId xmlns:a16="http://schemas.microsoft.com/office/drawing/2014/main" id="{1D0FEFB3-A009-4D0F-9107-C0B17786F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2" name="Rettangolo 181">
              <a:extLst>
                <a:ext uri="{FF2B5EF4-FFF2-40B4-BE49-F238E27FC236}">
                  <a16:creationId xmlns:a16="http://schemas.microsoft.com/office/drawing/2014/main" id="{78E86C7F-B981-4448-8A1A-856F7124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3" name="Figura a mano libera 9">
              <a:extLst>
                <a:ext uri="{FF2B5EF4-FFF2-40B4-BE49-F238E27FC236}">
                  <a16:creationId xmlns:a16="http://schemas.microsoft.com/office/drawing/2014/main" id="{4C6CFFD9-BA00-4184-8310-5FC955095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4" name="Figura a mano libera 10">
              <a:extLst>
                <a:ext uri="{FF2B5EF4-FFF2-40B4-BE49-F238E27FC236}">
                  <a16:creationId xmlns:a16="http://schemas.microsoft.com/office/drawing/2014/main" id="{A1892DF3-4848-496C-8664-DFD32EE25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5" name="Figura a mano libera 11">
              <a:extLst>
                <a:ext uri="{FF2B5EF4-FFF2-40B4-BE49-F238E27FC236}">
                  <a16:creationId xmlns:a16="http://schemas.microsoft.com/office/drawing/2014/main" id="{D6DB8C30-651E-4D8F-A70C-163FC5842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6" name="Figura a mano libera 12">
              <a:extLst>
                <a:ext uri="{FF2B5EF4-FFF2-40B4-BE49-F238E27FC236}">
                  <a16:creationId xmlns:a16="http://schemas.microsoft.com/office/drawing/2014/main" id="{563DFB81-F969-4F44-BA6C-634795642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7" name="Figura a mano libera 13">
              <a:extLst>
                <a:ext uri="{FF2B5EF4-FFF2-40B4-BE49-F238E27FC236}">
                  <a16:creationId xmlns:a16="http://schemas.microsoft.com/office/drawing/2014/main" id="{8E5DE346-AFCA-40DA-B5E2-93A86EA54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8" name="Figura a mano libera 14">
              <a:extLst>
                <a:ext uri="{FF2B5EF4-FFF2-40B4-BE49-F238E27FC236}">
                  <a16:creationId xmlns:a16="http://schemas.microsoft.com/office/drawing/2014/main" id="{77A34306-2AE8-43D0-9686-E97B3B53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9" name="Figura a mano libera 15">
              <a:extLst>
                <a:ext uri="{FF2B5EF4-FFF2-40B4-BE49-F238E27FC236}">
                  <a16:creationId xmlns:a16="http://schemas.microsoft.com/office/drawing/2014/main" id="{B9CC10F0-FFCD-4CB9-AF4C-22722D20B7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0" name="Figura a mano libera 16">
              <a:extLst>
                <a:ext uri="{FF2B5EF4-FFF2-40B4-BE49-F238E27FC236}">
                  <a16:creationId xmlns:a16="http://schemas.microsoft.com/office/drawing/2014/main" id="{2A6B0E38-C962-4491-BFDA-75378B4D67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1" name="Figura a mano libera 17">
              <a:extLst>
                <a:ext uri="{FF2B5EF4-FFF2-40B4-BE49-F238E27FC236}">
                  <a16:creationId xmlns:a16="http://schemas.microsoft.com/office/drawing/2014/main" id="{655F640B-8407-487C-8696-F47451478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2" name="Figura a mano libera 18">
              <a:extLst>
                <a:ext uri="{FF2B5EF4-FFF2-40B4-BE49-F238E27FC236}">
                  <a16:creationId xmlns:a16="http://schemas.microsoft.com/office/drawing/2014/main" id="{FAB4F099-4FF6-4410-A5B9-2A5355719C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3" name="Figura a mano libera 19">
              <a:extLst>
                <a:ext uri="{FF2B5EF4-FFF2-40B4-BE49-F238E27FC236}">
                  <a16:creationId xmlns:a16="http://schemas.microsoft.com/office/drawing/2014/main" id="{6FE80B6E-3DA9-4304-9925-12E578C4E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4" name="Figura a mano libera 20">
              <a:extLst>
                <a:ext uri="{FF2B5EF4-FFF2-40B4-BE49-F238E27FC236}">
                  <a16:creationId xmlns:a16="http://schemas.microsoft.com/office/drawing/2014/main" id="{67D1CB75-0CBA-4E13-924C-21F221D7BF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5" name="Figura a mano libera 21">
              <a:extLst>
                <a:ext uri="{FF2B5EF4-FFF2-40B4-BE49-F238E27FC236}">
                  <a16:creationId xmlns:a16="http://schemas.microsoft.com/office/drawing/2014/main" id="{F2CC783B-FA45-4777-A76A-982B285C7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6" name="Figura a mano libera 22">
              <a:extLst>
                <a:ext uri="{FF2B5EF4-FFF2-40B4-BE49-F238E27FC236}">
                  <a16:creationId xmlns:a16="http://schemas.microsoft.com/office/drawing/2014/main" id="{D68F4DD3-D736-4B78-972E-F5128CFBE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7" name="Figura a mano libera 23">
              <a:extLst>
                <a:ext uri="{FF2B5EF4-FFF2-40B4-BE49-F238E27FC236}">
                  <a16:creationId xmlns:a16="http://schemas.microsoft.com/office/drawing/2014/main" id="{B14AF103-15B3-4796-A71A-297D37E17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8" name="Figura a mano libera 24">
              <a:extLst>
                <a:ext uri="{FF2B5EF4-FFF2-40B4-BE49-F238E27FC236}">
                  <a16:creationId xmlns:a16="http://schemas.microsoft.com/office/drawing/2014/main" id="{B0B240FB-0453-4B6F-9F9B-C2C3305AC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9" name="Figura a mano libera 25">
              <a:extLst>
                <a:ext uri="{FF2B5EF4-FFF2-40B4-BE49-F238E27FC236}">
                  <a16:creationId xmlns:a16="http://schemas.microsoft.com/office/drawing/2014/main" id="{EBBBDCEE-433E-40F3-B49D-375CB162A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0" name="Figura a mano libera 26">
              <a:extLst>
                <a:ext uri="{FF2B5EF4-FFF2-40B4-BE49-F238E27FC236}">
                  <a16:creationId xmlns:a16="http://schemas.microsoft.com/office/drawing/2014/main" id="{09B123C6-141E-4A37-B5A7-27E7764F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1" name="Figura a mano libera 27">
              <a:extLst>
                <a:ext uri="{FF2B5EF4-FFF2-40B4-BE49-F238E27FC236}">
                  <a16:creationId xmlns:a16="http://schemas.microsoft.com/office/drawing/2014/main" id="{1FA1F521-36A1-49FF-84A7-229E8970F7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2" name="Figura a mano libera 28">
              <a:extLst>
                <a:ext uri="{FF2B5EF4-FFF2-40B4-BE49-F238E27FC236}">
                  <a16:creationId xmlns:a16="http://schemas.microsoft.com/office/drawing/2014/main" id="{DE512F89-D901-4487-A42C-02345EC5FC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3" name="Figura a mano libera 29">
              <a:extLst>
                <a:ext uri="{FF2B5EF4-FFF2-40B4-BE49-F238E27FC236}">
                  <a16:creationId xmlns:a16="http://schemas.microsoft.com/office/drawing/2014/main" id="{ED3ED0E5-3226-4B78-B3EA-C591824B8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4" name="Figura a mano libera 30">
              <a:extLst>
                <a:ext uri="{FF2B5EF4-FFF2-40B4-BE49-F238E27FC236}">
                  <a16:creationId xmlns:a16="http://schemas.microsoft.com/office/drawing/2014/main" id="{9CBB1F68-B6DE-4ECF-B20F-328F9811E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5" name="Figura a mano libera 31">
              <a:extLst>
                <a:ext uri="{FF2B5EF4-FFF2-40B4-BE49-F238E27FC236}">
                  <a16:creationId xmlns:a16="http://schemas.microsoft.com/office/drawing/2014/main" id="{A566C551-9523-4D97-A8CF-5C91F436C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6" name="Figura a mano libera 32">
              <a:extLst>
                <a:ext uri="{FF2B5EF4-FFF2-40B4-BE49-F238E27FC236}">
                  <a16:creationId xmlns:a16="http://schemas.microsoft.com/office/drawing/2014/main" id="{9E166BA0-9268-4419-9332-2D30C21239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7" name="Rettangolo 206">
              <a:extLst>
                <a:ext uri="{FF2B5EF4-FFF2-40B4-BE49-F238E27FC236}">
                  <a16:creationId xmlns:a16="http://schemas.microsoft.com/office/drawing/2014/main" id="{B700C031-AA54-4DC7-B8A2-2569B3FA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8" name="Figura a mano libera 34">
              <a:extLst>
                <a:ext uri="{FF2B5EF4-FFF2-40B4-BE49-F238E27FC236}">
                  <a16:creationId xmlns:a16="http://schemas.microsoft.com/office/drawing/2014/main" id="{03045EC8-ECC8-473F-8786-DE266F05B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9" name="Figura a mano libera 35">
              <a:extLst>
                <a:ext uri="{FF2B5EF4-FFF2-40B4-BE49-F238E27FC236}">
                  <a16:creationId xmlns:a16="http://schemas.microsoft.com/office/drawing/2014/main" id="{9337EBA2-5088-4A44-8C0B-A6EE78989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0" name="Figura a mano libera 36">
              <a:extLst>
                <a:ext uri="{FF2B5EF4-FFF2-40B4-BE49-F238E27FC236}">
                  <a16:creationId xmlns:a16="http://schemas.microsoft.com/office/drawing/2014/main" id="{3486A705-2593-45C9-A13E-8E2FB7C35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1" name="Figura a mano libera 37">
              <a:extLst>
                <a:ext uri="{FF2B5EF4-FFF2-40B4-BE49-F238E27FC236}">
                  <a16:creationId xmlns:a16="http://schemas.microsoft.com/office/drawing/2014/main" id="{F357321C-6DEE-4D02-A997-75E47EE0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2" name="Figura a mano libera 38">
              <a:extLst>
                <a:ext uri="{FF2B5EF4-FFF2-40B4-BE49-F238E27FC236}">
                  <a16:creationId xmlns:a16="http://schemas.microsoft.com/office/drawing/2014/main" id="{D0B8F87F-3530-4BCD-A8E5-C1B83707B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3" name="Figura a mano libera 39">
              <a:extLst>
                <a:ext uri="{FF2B5EF4-FFF2-40B4-BE49-F238E27FC236}">
                  <a16:creationId xmlns:a16="http://schemas.microsoft.com/office/drawing/2014/main" id="{5BE86BA3-AB0E-4F70-A552-0D9EB9E98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4" name="Figura a mano libera 40">
              <a:extLst>
                <a:ext uri="{FF2B5EF4-FFF2-40B4-BE49-F238E27FC236}">
                  <a16:creationId xmlns:a16="http://schemas.microsoft.com/office/drawing/2014/main" id="{DF5FE773-B9AE-4A3F-8EDC-165CE579B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5" name="Figura a mano libera 41">
              <a:extLst>
                <a:ext uri="{FF2B5EF4-FFF2-40B4-BE49-F238E27FC236}">
                  <a16:creationId xmlns:a16="http://schemas.microsoft.com/office/drawing/2014/main" id="{4A03D7BE-B358-4F8B-85EA-65E0CBF2D1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6" name="Figura a mano libera 42">
              <a:extLst>
                <a:ext uri="{FF2B5EF4-FFF2-40B4-BE49-F238E27FC236}">
                  <a16:creationId xmlns:a16="http://schemas.microsoft.com/office/drawing/2014/main" id="{A6548877-0957-435B-A419-389A278E5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7" name="Figura a mano libera 43">
              <a:extLst>
                <a:ext uri="{FF2B5EF4-FFF2-40B4-BE49-F238E27FC236}">
                  <a16:creationId xmlns:a16="http://schemas.microsoft.com/office/drawing/2014/main" id="{B2D5EA95-9E60-468A-8DA1-40F05C9BDA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8" name="Figura a mano libera 44">
              <a:extLst>
                <a:ext uri="{FF2B5EF4-FFF2-40B4-BE49-F238E27FC236}">
                  <a16:creationId xmlns:a16="http://schemas.microsoft.com/office/drawing/2014/main" id="{C9B409CE-11E5-40D1-8C9B-86614EAE2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9" name="Rettangolo 218">
              <a:extLst>
                <a:ext uri="{FF2B5EF4-FFF2-40B4-BE49-F238E27FC236}">
                  <a16:creationId xmlns:a16="http://schemas.microsoft.com/office/drawing/2014/main" id="{9E594AF5-DB50-4227-AC2F-10EE5233C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0" name="Figura a mano libera 46">
              <a:extLst>
                <a:ext uri="{FF2B5EF4-FFF2-40B4-BE49-F238E27FC236}">
                  <a16:creationId xmlns:a16="http://schemas.microsoft.com/office/drawing/2014/main" id="{9335DCAF-74A2-4994-B5BF-1C079A40A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1" name="Figura a mano libera 47">
              <a:extLst>
                <a:ext uri="{FF2B5EF4-FFF2-40B4-BE49-F238E27FC236}">
                  <a16:creationId xmlns:a16="http://schemas.microsoft.com/office/drawing/2014/main" id="{1DC8E1A2-0C6B-4BA9-85F4-3645AED5D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2" name="Figura a mano libera 48">
              <a:extLst>
                <a:ext uri="{FF2B5EF4-FFF2-40B4-BE49-F238E27FC236}">
                  <a16:creationId xmlns:a16="http://schemas.microsoft.com/office/drawing/2014/main" id="{28F38DE0-3BEE-441A-8212-E77DA2328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3" name="Figura a mano libera 49">
              <a:extLst>
                <a:ext uri="{FF2B5EF4-FFF2-40B4-BE49-F238E27FC236}">
                  <a16:creationId xmlns:a16="http://schemas.microsoft.com/office/drawing/2014/main" id="{AE81208E-D239-496C-A312-506B0241B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4" name="Figura a mano libera 50">
              <a:extLst>
                <a:ext uri="{FF2B5EF4-FFF2-40B4-BE49-F238E27FC236}">
                  <a16:creationId xmlns:a16="http://schemas.microsoft.com/office/drawing/2014/main" id="{242FE966-DDA4-4668-B8D6-C4B0D4C78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5" name="Figura a mano libera 51">
              <a:extLst>
                <a:ext uri="{FF2B5EF4-FFF2-40B4-BE49-F238E27FC236}">
                  <a16:creationId xmlns:a16="http://schemas.microsoft.com/office/drawing/2014/main" id="{FB0A5F60-550F-4025-9DCE-6F42A7C06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6" name="Figura a mano libera 52">
              <a:extLst>
                <a:ext uri="{FF2B5EF4-FFF2-40B4-BE49-F238E27FC236}">
                  <a16:creationId xmlns:a16="http://schemas.microsoft.com/office/drawing/2014/main" id="{D7B61D18-4A61-44C9-A809-40639E8C1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7" name="Figura a mano libera 53">
              <a:extLst>
                <a:ext uri="{FF2B5EF4-FFF2-40B4-BE49-F238E27FC236}">
                  <a16:creationId xmlns:a16="http://schemas.microsoft.com/office/drawing/2014/main" id="{CB26E7EB-DC12-4BA7-B5DE-09EF2C1D0A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8" name="Figura a mano libera 54">
              <a:extLst>
                <a:ext uri="{FF2B5EF4-FFF2-40B4-BE49-F238E27FC236}">
                  <a16:creationId xmlns:a16="http://schemas.microsoft.com/office/drawing/2014/main" id="{921237B4-9D85-4611-851F-5DBD71544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9" name="Figura a mano libera 55">
              <a:extLst>
                <a:ext uri="{FF2B5EF4-FFF2-40B4-BE49-F238E27FC236}">
                  <a16:creationId xmlns:a16="http://schemas.microsoft.com/office/drawing/2014/main" id="{C91509DE-9FAA-4E84-BCC1-CDDBEA8AC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0" name="Figura a mano libera 56">
              <a:extLst>
                <a:ext uri="{FF2B5EF4-FFF2-40B4-BE49-F238E27FC236}">
                  <a16:creationId xmlns:a16="http://schemas.microsoft.com/office/drawing/2014/main" id="{C7029B06-6A09-4E46-BA86-F3C66DBDD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1" name="Figura a mano libera 57">
              <a:extLst>
                <a:ext uri="{FF2B5EF4-FFF2-40B4-BE49-F238E27FC236}">
                  <a16:creationId xmlns:a16="http://schemas.microsoft.com/office/drawing/2014/main" id="{FF4ACFBF-D1F2-47B1-B0EB-F08C6508BD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2" name="Figura a mano libera 58">
              <a:extLst>
                <a:ext uri="{FF2B5EF4-FFF2-40B4-BE49-F238E27FC236}">
                  <a16:creationId xmlns:a16="http://schemas.microsoft.com/office/drawing/2014/main" id="{A6FD1991-3A0E-4F63-BAD9-A98C29860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0A6BCF94-F108-4D92-8C4F-CD9273947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2519" y="76200"/>
            <a:ext cx="3534156" cy="2020888"/>
          </a:xfrm>
        </p:spPr>
        <p:txBody>
          <a:bodyPr rtlCol="0">
            <a:noAutofit/>
          </a:bodyPr>
          <a:lstStyle/>
          <a:p>
            <a:pPr algn="ctr" rtl="0"/>
            <a:r>
              <a:rPr lang="it-IT" dirty="0"/>
              <a:t>L’insieme conta più delle singole parti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8399AB7-9E36-4EAD-B44A-9E0CEA24A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2519" y="2249486"/>
            <a:ext cx="3634168" cy="4370389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it-IT" sz="2000" b="1" dirty="0"/>
              <a:t>Lo Stato è un organismo vivente: </a:t>
            </a:r>
            <a:r>
              <a:rPr lang="it-IT" sz="2000" b="1" u="sng" dirty="0"/>
              <a:t>l’insieme è più importante delle sue singole parti</a:t>
            </a:r>
            <a:r>
              <a:rPr lang="it-IT" sz="2000" b="1" dirty="0"/>
              <a:t>. Una mano da sola, senza essere attaccata al resto del corpo, non può assolvere alla propria funzione: </a:t>
            </a:r>
            <a:r>
              <a:rPr lang="it-IT" sz="2000" dirty="0"/>
              <a:t>afferrare</a:t>
            </a:r>
            <a:r>
              <a:rPr lang="it-IT" sz="2000" b="1" dirty="0"/>
              <a:t>. Perciò ogni parte è </a:t>
            </a:r>
            <a:r>
              <a:rPr lang="it-IT" sz="2000" dirty="0"/>
              <a:t>interdipendente</a:t>
            </a:r>
            <a:r>
              <a:rPr lang="it-IT" sz="2000" b="1" dirty="0"/>
              <a:t> con le altre. Aristotele giustifica lo schiavismo e il maschilismo perché </a:t>
            </a:r>
            <a:r>
              <a:rPr lang="it-IT" sz="2000" dirty="0"/>
              <a:t>schiavista</a:t>
            </a:r>
            <a:r>
              <a:rPr lang="it-IT" sz="2000" b="1" dirty="0"/>
              <a:t> e </a:t>
            </a:r>
            <a:r>
              <a:rPr lang="it-IT" sz="2000" dirty="0"/>
              <a:t>maschilista</a:t>
            </a:r>
            <a:r>
              <a:rPr lang="it-IT" sz="2000" b="1" dirty="0"/>
              <a:t> era la società del suo tempo.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094849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59FACE42-44B0-4185-8ED4-9043A78C8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p14="http://schemas.microsoft.com/office/powerpoint/2010/main" xmlns:a14="http://schemas.microsoft.com/office/drawing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838DBA2-246D-4087-AE0A-6EA2B4B65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4406F95-9579-494D-BE1E-A012A7F4C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6" name="Rectangle 5">
                <a:extLst>
                  <a:ext uri="{FF2B5EF4-FFF2-40B4-BE49-F238E27FC236}">
                    <a16:creationId xmlns:a16="http://schemas.microsoft.com/office/drawing/2014/main" id="{4C8D671A-5C73-44CA-B6D0-7F3BC195BA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id="{F0DB3AC8-B5AD-4004-B0B9-74B58BECA0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F3B2C8F3-E236-45B2-B2E1-8460F8FD6D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761EE3AC-0BC2-4A29-AD58-5CB0EEFF96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id="{38DC43BE-83DD-43F3-A21F-9B58B1074F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112583CE-53E8-48F6-9F71-25A32BFD61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229A7966-2C4F-4334-8FB7-08521F984D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656FCF6A-DF5B-42AA-83C4-22CD7B9947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id="{E908B3EE-F31D-4E8D-BF3C-71F5B35F02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4">
                <a:extLst>
                  <a:ext uri="{FF2B5EF4-FFF2-40B4-BE49-F238E27FC236}">
                    <a16:creationId xmlns:a16="http://schemas.microsoft.com/office/drawing/2014/main" id="{DA9F96D7-B42C-4F80-8F26-72388FE0C2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15">
                <a:extLst>
                  <a:ext uri="{FF2B5EF4-FFF2-40B4-BE49-F238E27FC236}">
                    <a16:creationId xmlns:a16="http://schemas.microsoft.com/office/drawing/2014/main" id="{5C9D5861-5A45-408A-A25E-61ED661AD7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Line 16">
                <a:extLst>
                  <a:ext uri="{FF2B5EF4-FFF2-40B4-BE49-F238E27FC236}">
                    <a16:creationId xmlns:a16="http://schemas.microsoft.com/office/drawing/2014/main" id="{DEEF5DD7-13B2-4CBB-A1AE-193A618B0F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8" name="Freeform 17">
                <a:extLst>
                  <a:ext uri="{FF2B5EF4-FFF2-40B4-BE49-F238E27FC236}">
                    <a16:creationId xmlns:a16="http://schemas.microsoft.com/office/drawing/2014/main" id="{3D896DDA-5AD2-4360-9E65-A792131051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C088F3B1-D893-4078-8EAE-6A3776F675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19">
                <a:extLst>
                  <a:ext uri="{FF2B5EF4-FFF2-40B4-BE49-F238E27FC236}">
                    <a16:creationId xmlns:a16="http://schemas.microsoft.com/office/drawing/2014/main" id="{23CCB367-42E1-4DEF-BABD-7457EB9F28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0">
                <a:extLst>
                  <a:ext uri="{FF2B5EF4-FFF2-40B4-BE49-F238E27FC236}">
                    <a16:creationId xmlns:a16="http://schemas.microsoft.com/office/drawing/2014/main" id="{BAFD46CE-CD21-4C8E-8ACE-B1A0B74A90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23980A26-1FFF-4434-A77C-C5A1C96A54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2">
                <a:extLst>
                  <a:ext uri="{FF2B5EF4-FFF2-40B4-BE49-F238E27FC236}">
                    <a16:creationId xmlns:a16="http://schemas.microsoft.com/office/drawing/2014/main" id="{AE64C1E5-E917-4222-8080-3EF831FB46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3">
                <a:extLst>
                  <a:ext uri="{FF2B5EF4-FFF2-40B4-BE49-F238E27FC236}">
                    <a16:creationId xmlns:a16="http://schemas.microsoft.com/office/drawing/2014/main" id="{D4D42DE6-99E5-4D28-834E-6601A7DD93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4">
                <a:extLst>
                  <a:ext uri="{FF2B5EF4-FFF2-40B4-BE49-F238E27FC236}">
                    <a16:creationId xmlns:a16="http://schemas.microsoft.com/office/drawing/2014/main" id="{194304B3-4C44-49E0-A677-19E2DA8CC9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25">
                <a:extLst>
                  <a:ext uri="{FF2B5EF4-FFF2-40B4-BE49-F238E27FC236}">
                    <a16:creationId xmlns:a16="http://schemas.microsoft.com/office/drawing/2014/main" id="{C726387F-F77D-4FB6-A177-1DC6115E84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26">
                <a:extLst>
                  <a:ext uri="{FF2B5EF4-FFF2-40B4-BE49-F238E27FC236}">
                    <a16:creationId xmlns:a16="http://schemas.microsoft.com/office/drawing/2014/main" id="{2F09766D-0653-4646-BA37-8FC23294BA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27">
                <a:extLst>
                  <a:ext uri="{FF2B5EF4-FFF2-40B4-BE49-F238E27FC236}">
                    <a16:creationId xmlns:a16="http://schemas.microsoft.com/office/drawing/2014/main" id="{F50D9867-C9E0-462B-894F-B2F97E26AC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28">
                <a:extLst>
                  <a:ext uri="{FF2B5EF4-FFF2-40B4-BE49-F238E27FC236}">
                    <a16:creationId xmlns:a16="http://schemas.microsoft.com/office/drawing/2014/main" id="{44179987-9B3B-4BC1-9BDA-EC9F30A379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0" name="Freeform 29">
                <a:extLst>
                  <a:ext uri="{FF2B5EF4-FFF2-40B4-BE49-F238E27FC236}">
                    <a16:creationId xmlns:a16="http://schemas.microsoft.com/office/drawing/2014/main" id="{EF0E5480-8C2D-4FFE-9357-938DF0642B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1" name="Freeform 30">
                <a:extLst>
                  <a:ext uri="{FF2B5EF4-FFF2-40B4-BE49-F238E27FC236}">
                    <a16:creationId xmlns:a16="http://schemas.microsoft.com/office/drawing/2014/main" id="{FDAC2F76-95E6-4EE4-8A26-47CDAE5C62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2" name="Freeform 31">
                <a:extLst>
                  <a:ext uri="{FF2B5EF4-FFF2-40B4-BE49-F238E27FC236}">
                    <a16:creationId xmlns:a16="http://schemas.microsoft.com/office/drawing/2014/main" id="{249EB4AA-5D5B-4A3A-9F2D-6E4EDF2046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75D3DC5-0B19-4EA9-A350-6218AC28C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6" name="Freeform 32">
                <a:extLst>
                  <a:ext uri="{FF2B5EF4-FFF2-40B4-BE49-F238E27FC236}">
                    <a16:creationId xmlns:a16="http://schemas.microsoft.com/office/drawing/2014/main" id="{86B5A458-9418-4EDA-9B6F-E4754ABA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3">
                <a:extLst>
                  <a:ext uri="{FF2B5EF4-FFF2-40B4-BE49-F238E27FC236}">
                    <a16:creationId xmlns:a16="http://schemas.microsoft.com/office/drawing/2014/main" id="{6307D20D-BE6F-4BFD-8A35-230A01AD72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4">
                <a:extLst>
                  <a:ext uri="{FF2B5EF4-FFF2-40B4-BE49-F238E27FC236}">
                    <a16:creationId xmlns:a16="http://schemas.microsoft.com/office/drawing/2014/main" id="{37A04039-8217-4B7F-8F43-4039DF087D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35">
                <a:extLst>
                  <a:ext uri="{FF2B5EF4-FFF2-40B4-BE49-F238E27FC236}">
                    <a16:creationId xmlns:a16="http://schemas.microsoft.com/office/drawing/2014/main" id="{CA6CE641-5DEB-4A06-B9C3-B726A334C2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Freeform 36">
                <a:extLst>
                  <a:ext uri="{FF2B5EF4-FFF2-40B4-BE49-F238E27FC236}">
                    <a16:creationId xmlns:a16="http://schemas.microsoft.com/office/drawing/2014/main" id="{D08C7C1C-DF39-4479-94BD-47E71DE422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" name="Freeform 37">
                <a:extLst>
                  <a:ext uri="{FF2B5EF4-FFF2-40B4-BE49-F238E27FC236}">
                    <a16:creationId xmlns:a16="http://schemas.microsoft.com/office/drawing/2014/main" id="{27C5EAA7-E449-48C0-9B14-E677E6ECF8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38">
                <a:extLst>
                  <a:ext uri="{FF2B5EF4-FFF2-40B4-BE49-F238E27FC236}">
                    <a16:creationId xmlns:a16="http://schemas.microsoft.com/office/drawing/2014/main" id="{AA6A8A39-39D4-41FE-9974-CB46106A73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39">
                <a:extLst>
                  <a:ext uri="{FF2B5EF4-FFF2-40B4-BE49-F238E27FC236}">
                    <a16:creationId xmlns:a16="http://schemas.microsoft.com/office/drawing/2014/main" id="{433C6D82-AE91-4A0C-97C6-34399C9084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40">
                <a:extLst>
                  <a:ext uri="{FF2B5EF4-FFF2-40B4-BE49-F238E27FC236}">
                    <a16:creationId xmlns:a16="http://schemas.microsoft.com/office/drawing/2014/main" id="{D4C06E36-D233-423A-BC95-5B4D5BE35C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Rectangle 41">
                <a:extLst>
                  <a:ext uri="{FF2B5EF4-FFF2-40B4-BE49-F238E27FC236}">
                    <a16:creationId xmlns:a16="http://schemas.microsoft.com/office/drawing/2014/main" id="{E1B0EEC1-CF7A-4761-B477-941DB41A83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E1DDAD8-1D10-4640-A034-BE90015E3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5" name="Rectangle 54">
              <a:extLst>
                <a:ext uri="{FF2B5EF4-FFF2-40B4-BE49-F238E27FC236}">
                  <a16:creationId xmlns:a16="http://schemas.microsoft.com/office/drawing/2014/main" id="{52FE7688-721D-4A97-B007-BDE056094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Picture 2">
              <a:extLst>
                <a:ext uri="{FF2B5EF4-FFF2-40B4-BE49-F238E27FC236}">
                  <a16:creationId xmlns:a16="http://schemas.microsoft.com/office/drawing/2014/main" id="{9E73A810-8571-4A9D-A3CB-336933AB4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4="http://schemas.microsoft.com/office/drawing/2010/main" xmlns:a16="http://schemas.microsoft.com/office/drawing/2014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36A77D55-D0A0-484A-9751-C34260667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2519" y="618518"/>
            <a:ext cx="3084891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it-IT" sz="3200" dirty="0"/>
              <a:t>Il fine della politica</a:t>
            </a:r>
          </a:p>
        </p:txBody>
      </p:sp>
      <p:pic>
        <p:nvPicPr>
          <p:cNvPr id="6" name="Segnaposto contenuto 5" descr="Immagine che contiene edificio, esterni, strada, via&#10;&#10;Descrizione generata automaticamente">
            <a:extLst>
              <a:ext uri="{FF2B5EF4-FFF2-40B4-BE49-F238E27FC236}">
                <a16:creationId xmlns:a16="http://schemas.microsoft.com/office/drawing/2014/main" id="{A5825FF9-B2A7-4AAB-8133-7EF65BAECA1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13253" r="13455"/>
          <a:stretch/>
        </p:blipFill>
        <p:spPr>
          <a:xfrm>
            <a:off x="-5597" y="10"/>
            <a:ext cx="7558541" cy="6857990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FD642FB6-2808-4BC5-AE0B-7302C24B7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B0B8F04-D9A7-48E5-A29C-51A66B59D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D6D18883-6BFF-42BB-8088-FCCF83F9C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7">
              <a:extLst>
                <a:ext uri="{FF2B5EF4-FFF2-40B4-BE49-F238E27FC236}">
                  <a16:creationId xmlns:a16="http://schemas.microsoft.com/office/drawing/2014/main" id="{1D0FEFB3-A009-4D0F-9107-C0B17786F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8E86C7F-B981-4448-8A1A-856F7124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id="{4C6CFFD9-BA00-4184-8310-5FC955095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10">
              <a:extLst>
                <a:ext uri="{FF2B5EF4-FFF2-40B4-BE49-F238E27FC236}">
                  <a16:creationId xmlns:a16="http://schemas.microsoft.com/office/drawing/2014/main" id="{A1892DF3-4848-496C-8664-DFD32EE25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11">
              <a:extLst>
                <a:ext uri="{FF2B5EF4-FFF2-40B4-BE49-F238E27FC236}">
                  <a16:creationId xmlns:a16="http://schemas.microsoft.com/office/drawing/2014/main" id="{D6DB8C30-651E-4D8F-A70C-163FC5842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12">
              <a:extLst>
                <a:ext uri="{FF2B5EF4-FFF2-40B4-BE49-F238E27FC236}">
                  <a16:creationId xmlns:a16="http://schemas.microsoft.com/office/drawing/2014/main" id="{563DFB81-F969-4F44-BA6C-634795642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13">
              <a:extLst>
                <a:ext uri="{FF2B5EF4-FFF2-40B4-BE49-F238E27FC236}">
                  <a16:creationId xmlns:a16="http://schemas.microsoft.com/office/drawing/2014/main" id="{8E5DE346-AFCA-40DA-B5E2-93A86EA54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14">
              <a:extLst>
                <a:ext uri="{FF2B5EF4-FFF2-40B4-BE49-F238E27FC236}">
                  <a16:creationId xmlns:a16="http://schemas.microsoft.com/office/drawing/2014/main" id="{77A34306-2AE8-43D0-9686-E97B3B53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15">
              <a:extLst>
                <a:ext uri="{FF2B5EF4-FFF2-40B4-BE49-F238E27FC236}">
                  <a16:creationId xmlns:a16="http://schemas.microsoft.com/office/drawing/2014/main" id="{B9CC10F0-FFCD-4CB9-AF4C-22722D20B7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16">
              <a:extLst>
                <a:ext uri="{FF2B5EF4-FFF2-40B4-BE49-F238E27FC236}">
                  <a16:creationId xmlns:a16="http://schemas.microsoft.com/office/drawing/2014/main" id="{2A6B0E38-C962-4491-BFDA-75378B4D67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17">
              <a:extLst>
                <a:ext uri="{FF2B5EF4-FFF2-40B4-BE49-F238E27FC236}">
                  <a16:creationId xmlns:a16="http://schemas.microsoft.com/office/drawing/2014/main" id="{655F640B-8407-487C-8696-F47451478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8">
              <a:extLst>
                <a:ext uri="{FF2B5EF4-FFF2-40B4-BE49-F238E27FC236}">
                  <a16:creationId xmlns:a16="http://schemas.microsoft.com/office/drawing/2014/main" id="{FAB4F099-4FF6-4410-A5B9-2A5355719C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9">
              <a:extLst>
                <a:ext uri="{FF2B5EF4-FFF2-40B4-BE49-F238E27FC236}">
                  <a16:creationId xmlns:a16="http://schemas.microsoft.com/office/drawing/2014/main" id="{6FE80B6E-3DA9-4304-9925-12E578C4E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0">
              <a:extLst>
                <a:ext uri="{FF2B5EF4-FFF2-40B4-BE49-F238E27FC236}">
                  <a16:creationId xmlns:a16="http://schemas.microsoft.com/office/drawing/2014/main" id="{67D1CB75-0CBA-4E13-924C-21F221D7BF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21">
              <a:extLst>
                <a:ext uri="{FF2B5EF4-FFF2-40B4-BE49-F238E27FC236}">
                  <a16:creationId xmlns:a16="http://schemas.microsoft.com/office/drawing/2014/main" id="{F2CC783B-FA45-4777-A76A-982B285C7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22">
              <a:extLst>
                <a:ext uri="{FF2B5EF4-FFF2-40B4-BE49-F238E27FC236}">
                  <a16:creationId xmlns:a16="http://schemas.microsoft.com/office/drawing/2014/main" id="{D68F4DD3-D736-4B78-972E-F5128CFBE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23">
              <a:extLst>
                <a:ext uri="{FF2B5EF4-FFF2-40B4-BE49-F238E27FC236}">
                  <a16:creationId xmlns:a16="http://schemas.microsoft.com/office/drawing/2014/main" id="{B14AF103-15B3-4796-A71A-297D37E17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24">
              <a:extLst>
                <a:ext uri="{FF2B5EF4-FFF2-40B4-BE49-F238E27FC236}">
                  <a16:creationId xmlns:a16="http://schemas.microsoft.com/office/drawing/2014/main" id="{B0B240FB-0453-4B6F-9F9B-C2C3305AC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25">
              <a:extLst>
                <a:ext uri="{FF2B5EF4-FFF2-40B4-BE49-F238E27FC236}">
                  <a16:creationId xmlns:a16="http://schemas.microsoft.com/office/drawing/2014/main" id="{EBBBDCEE-433E-40F3-B49D-375CB162A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26">
              <a:extLst>
                <a:ext uri="{FF2B5EF4-FFF2-40B4-BE49-F238E27FC236}">
                  <a16:creationId xmlns:a16="http://schemas.microsoft.com/office/drawing/2014/main" id="{09B123C6-141E-4A37-B5A7-27E7764F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27">
              <a:extLst>
                <a:ext uri="{FF2B5EF4-FFF2-40B4-BE49-F238E27FC236}">
                  <a16:creationId xmlns:a16="http://schemas.microsoft.com/office/drawing/2014/main" id="{1FA1F521-36A1-49FF-84A7-229E8970F7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8">
              <a:extLst>
                <a:ext uri="{FF2B5EF4-FFF2-40B4-BE49-F238E27FC236}">
                  <a16:creationId xmlns:a16="http://schemas.microsoft.com/office/drawing/2014/main" id="{DE512F89-D901-4487-A42C-02345EC5FC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9">
              <a:extLst>
                <a:ext uri="{FF2B5EF4-FFF2-40B4-BE49-F238E27FC236}">
                  <a16:creationId xmlns:a16="http://schemas.microsoft.com/office/drawing/2014/main" id="{ED3ED0E5-3226-4B78-B3EA-C591824B8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30">
              <a:extLst>
                <a:ext uri="{FF2B5EF4-FFF2-40B4-BE49-F238E27FC236}">
                  <a16:creationId xmlns:a16="http://schemas.microsoft.com/office/drawing/2014/main" id="{9CBB1F68-B6DE-4ECF-B20F-328F9811E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31">
              <a:extLst>
                <a:ext uri="{FF2B5EF4-FFF2-40B4-BE49-F238E27FC236}">
                  <a16:creationId xmlns:a16="http://schemas.microsoft.com/office/drawing/2014/main" id="{A566C551-9523-4D97-A8CF-5C91F436C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32">
              <a:extLst>
                <a:ext uri="{FF2B5EF4-FFF2-40B4-BE49-F238E27FC236}">
                  <a16:creationId xmlns:a16="http://schemas.microsoft.com/office/drawing/2014/main" id="{9E166BA0-9268-4419-9332-2D30C21239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B700C031-AA54-4DC7-B8A2-2569B3FA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8" name="Freeform 34">
              <a:extLst>
                <a:ext uri="{FF2B5EF4-FFF2-40B4-BE49-F238E27FC236}">
                  <a16:creationId xmlns:a16="http://schemas.microsoft.com/office/drawing/2014/main" id="{03045EC8-ECC8-473F-8786-DE266F05B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35">
              <a:extLst>
                <a:ext uri="{FF2B5EF4-FFF2-40B4-BE49-F238E27FC236}">
                  <a16:creationId xmlns:a16="http://schemas.microsoft.com/office/drawing/2014/main" id="{9337EBA2-5088-4A44-8C0B-A6EE78989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36">
              <a:extLst>
                <a:ext uri="{FF2B5EF4-FFF2-40B4-BE49-F238E27FC236}">
                  <a16:creationId xmlns:a16="http://schemas.microsoft.com/office/drawing/2014/main" id="{3486A705-2593-45C9-A13E-8E2FB7C35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37">
              <a:extLst>
                <a:ext uri="{FF2B5EF4-FFF2-40B4-BE49-F238E27FC236}">
                  <a16:creationId xmlns:a16="http://schemas.microsoft.com/office/drawing/2014/main" id="{F357321C-6DEE-4D02-A997-75E47EE0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8">
              <a:extLst>
                <a:ext uri="{FF2B5EF4-FFF2-40B4-BE49-F238E27FC236}">
                  <a16:creationId xmlns:a16="http://schemas.microsoft.com/office/drawing/2014/main" id="{D0B8F87F-3530-4BCD-A8E5-C1B83707B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9">
              <a:extLst>
                <a:ext uri="{FF2B5EF4-FFF2-40B4-BE49-F238E27FC236}">
                  <a16:creationId xmlns:a16="http://schemas.microsoft.com/office/drawing/2014/main" id="{5BE86BA3-AB0E-4F70-A552-0D9EB9E98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40">
              <a:extLst>
                <a:ext uri="{FF2B5EF4-FFF2-40B4-BE49-F238E27FC236}">
                  <a16:creationId xmlns:a16="http://schemas.microsoft.com/office/drawing/2014/main" id="{DF5FE773-B9AE-4A3F-8EDC-165CE579B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41">
              <a:extLst>
                <a:ext uri="{FF2B5EF4-FFF2-40B4-BE49-F238E27FC236}">
                  <a16:creationId xmlns:a16="http://schemas.microsoft.com/office/drawing/2014/main" id="{4A03D7BE-B358-4F8B-85EA-65E0CBF2D1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42">
              <a:extLst>
                <a:ext uri="{FF2B5EF4-FFF2-40B4-BE49-F238E27FC236}">
                  <a16:creationId xmlns:a16="http://schemas.microsoft.com/office/drawing/2014/main" id="{A6548877-0957-435B-A419-389A278E5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43">
              <a:extLst>
                <a:ext uri="{FF2B5EF4-FFF2-40B4-BE49-F238E27FC236}">
                  <a16:creationId xmlns:a16="http://schemas.microsoft.com/office/drawing/2014/main" id="{B2D5EA95-9E60-468A-8DA1-40F05C9BDA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44">
              <a:extLst>
                <a:ext uri="{FF2B5EF4-FFF2-40B4-BE49-F238E27FC236}">
                  <a16:creationId xmlns:a16="http://schemas.microsoft.com/office/drawing/2014/main" id="{C9B409CE-11E5-40D1-8C9B-86614EAE2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9E594AF5-DB50-4227-AC2F-10EE5233C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0" name="Freeform 46">
              <a:extLst>
                <a:ext uri="{FF2B5EF4-FFF2-40B4-BE49-F238E27FC236}">
                  <a16:creationId xmlns:a16="http://schemas.microsoft.com/office/drawing/2014/main" id="{9335DCAF-74A2-4994-B5BF-1C079A40A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47">
              <a:extLst>
                <a:ext uri="{FF2B5EF4-FFF2-40B4-BE49-F238E27FC236}">
                  <a16:creationId xmlns:a16="http://schemas.microsoft.com/office/drawing/2014/main" id="{1DC8E1A2-0C6B-4BA9-85F4-3645AED5D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8">
              <a:extLst>
                <a:ext uri="{FF2B5EF4-FFF2-40B4-BE49-F238E27FC236}">
                  <a16:creationId xmlns:a16="http://schemas.microsoft.com/office/drawing/2014/main" id="{28F38DE0-3BEE-441A-8212-E77DA2328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9">
              <a:extLst>
                <a:ext uri="{FF2B5EF4-FFF2-40B4-BE49-F238E27FC236}">
                  <a16:creationId xmlns:a16="http://schemas.microsoft.com/office/drawing/2014/main" id="{AE81208E-D239-496C-A312-506B0241B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50">
              <a:extLst>
                <a:ext uri="{FF2B5EF4-FFF2-40B4-BE49-F238E27FC236}">
                  <a16:creationId xmlns:a16="http://schemas.microsoft.com/office/drawing/2014/main" id="{242FE966-DDA4-4668-B8D6-C4B0D4C78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51">
              <a:extLst>
                <a:ext uri="{FF2B5EF4-FFF2-40B4-BE49-F238E27FC236}">
                  <a16:creationId xmlns:a16="http://schemas.microsoft.com/office/drawing/2014/main" id="{FB0A5F60-550F-4025-9DCE-6F42A7C06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52">
              <a:extLst>
                <a:ext uri="{FF2B5EF4-FFF2-40B4-BE49-F238E27FC236}">
                  <a16:creationId xmlns:a16="http://schemas.microsoft.com/office/drawing/2014/main" id="{D7B61D18-4A61-44C9-A809-40639E8C1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53">
              <a:extLst>
                <a:ext uri="{FF2B5EF4-FFF2-40B4-BE49-F238E27FC236}">
                  <a16:creationId xmlns:a16="http://schemas.microsoft.com/office/drawing/2014/main" id="{CB26E7EB-DC12-4BA7-B5DE-09EF2C1D0A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54">
              <a:extLst>
                <a:ext uri="{FF2B5EF4-FFF2-40B4-BE49-F238E27FC236}">
                  <a16:creationId xmlns:a16="http://schemas.microsoft.com/office/drawing/2014/main" id="{921237B4-9D85-4611-851F-5DBD71544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55">
              <a:extLst>
                <a:ext uri="{FF2B5EF4-FFF2-40B4-BE49-F238E27FC236}">
                  <a16:creationId xmlns:a16="http://schemas.microsoft.com/office/drawing/2014/main" id="{C91509DE-9FAA-4E84-BCC1-CDDBEA8AC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56">
              <a:extLst>
                <a:ext uri="{FF2B5EF4-FFF2-40B4-BE49-F238E27FC236}">
                  <a16:creationId xmlns:a16="http://schemas.microsoft.com/office/drawing/2014/main" id="{C7029B06-6A09-4E46-BA86-F3C66DBDD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57">
              <a:extLst>
                <a:ext uri="{FF2B5EF4-FFF2-40B4-BE49-F238E27FC236}">
                  <a16:creationId xmlns:a16="http://schemas.microsoft.com/office/drawing/2014/main" id="{FF4ACFBF-D1F2-47B1-B0EB-F08C6508BD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8">
              <a:extLst>
                <a:ext uri="{FF2B5EF4-FFF2-40B4-BE49-F238E27FC236}">
                  <a16:creationId xmlns:a16="http://schemas.microsoft.com/office/drawing/2014/main" id="{A6FD1991-3A0E-4F63-BAD9-A98C29860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6BFCB9-8170-4808-A004-B9AECCF8FA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62519" y="2249486"/>
            <a:ext cx="3084892" cy="4081463"/>
          </a:xfr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10000"/>
              </a:lnSpc>
            </a:pPr>
            <a:r>
              <a:rPr lang="it-IT" sz="2000" dirty="0"/>
              <a:t>Le </a:t>
            </a:r>
            <a:r>
              <a:rPr lang="it-IT" sz="2000" b="1" dirty="0"/>
              <a:t>città</a:t>
            </a:r>
            <a:r>
              <a:rPr lang="it-IT" sz="2000" dirty="0"/>
              <a:t> sono una naturale conseguenza della </a:t>
            </a:r>
            <a:r>
              <a:rPr lang="it-IT" sz="2000" b="1" dirty="0"/>
              <a:t>socialità</a:t>
            </a:r>
            <a:r>
              <a:rPr lang="it-IT" sz="2000" dirty="0"/>
              <a:t> umana.</a:t>
            </a:r>
          </a:p>
          <a:p>
            <a:pPr algn="just">
              <a:lnSpc>
                <a:spcPct val="110000"/>
              </a:lnSpc>
            </a:pPr>
            <a:r>
              <a:rPr lang="it-IT" sz="2000" u="sng" dirty="0"/>
              <a:t>Il fine ultimo della politica</a:t>
            </a:r>
            <a:r>
              <a:rPr lang="it-IT" sz="2000" dirty="0"/>
              <a:t> è il raggiungimento della </a:t>
            </a:r>
            <a:r>
              <a:rPr lang="it-IT" sz="2000" b="1" dirty="0"/>
              <a:t>felicità</a:t>
            </a:r>
            <a:r>
              <a:rPr lang="it-IT" sz="2000" dirty="0"/>
              <a:t>.</a:t>
            </a:r>
          </a:p>
          <a:p>
            <a:pPr algn="just">
              <a:lnSpc>
                <a:spcPct val="110000"/>
              </a:lnSpc>
            </a:pPr>
            <a:r>
              <a:rPr lang="it-IT" sz="2000" dirty="0"/>
              <a:t>L’uomo è un </a:t>
            </a:r>
            <a:r>
              <a:rPr lang="it-IT" sz="2000" u="sng" dirty="0"/>
              <a:t>animale politico</a:t>
            </a:r>
            <a:r>
              <a:rPr lang="it-IT" sz="2000" dirty="0"/>
              <a:t>; </a:t>
            </a:r>
            <a:r>
              <a:rPr lang="it-IT" sz="2000" b="1" dirty="0"/>
              <a:t>animale</a:t>
            </a:r>
            <a:r>
              <a:rPr lang="it-IT" sz="2000" dirty="0"/>
              <a:t> in quanto essere vivente, </a:t>
            </a:r>
            <a:r>
              <a:rPr lang="it-IT" sz="2000" b="1" dirty="0"/>
              <a:t>politico</a:t>
            </a:r>
            <a:r>
              <a:rPr lang="it-IT" sz="2000" dirty="0"/>
              <a:t> poiché deriva da polis, città. </a:t>
            </a:r>
          </a:p>
        </p:txBody>
      </p:sp>
    </p:spTree>
    <p:extLst>
      <p:ext uri="{BB962C8B-B14F-4D97-AF65-F5344CB8AC3E}">
        <p14:creationId xmlns:p14="http://schemas.microsoft.com/office/powerpoint/2010/main" val="4045164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788254-514D-4A58-8D23-D14196F68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Lo sviluppo della </a:t>
            </a:r>
            <a:r>
              <a:rPr lang="it-IT" dirty="0" err="1"/>
              <a:t>socialitÀ</a:t>
            </a:r>
            <a:r>
              <a:rPr lang="it-IT" dirty="0"/>
              <a:t> umana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F21B100-CE20-49FE-A6F0-5DC6D0CD8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it-IT" sz="2800" dirty="0"/>
              <a:t>La famiglia</a:t>
            </a:r>
          </a:p>
        </p:txBody>
      </p:sp>
      <p:pic>
        <p:nvPicPr>
          <p:cNvPr id="13" name="Segnaposto immagine 12" descr="Immagine che contiene spiaggia, esterni, natura, acqua&#10;&#10;Descrizione generata automaticamente">
            <a:extLst>
              <a:ext uri="{FF2B5EF4-FFF2-40B4-BE49-F238E27FC236}">
                <a16:creationId xmlns:a16="http://schemas.microsoft.com/office/drawing/2014/main" id="{CAB764F9-D5AB-47C8-ABDD-8FF4D9E6A47F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2"/>
          <a:srcRect t="14232" b="14232"/>
          <a:stretch>
            <a:fillRect/>
          </a:stretch>
        </p:blipFill>
        <p:spPr/>
      </p:pic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E41E187-D33A-4005-A0F9-44D501E4A4B3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1134192"/>
          </a:xfrm>
        </p:spPr>
        <p:txBody>
          <a:bodyPr>
            <a:noAutofit/>
          </a:bodyPr>
          <a:lstStyle/>
          <a:p>
            <a:pPr algn="just"/>
            <a:r>
              <a:rPr lang="it-IT" sz="2000" dirty="0"/>
              <a:t>La famiglia è il primo nucleo sociale dal quale tutti gli altri derivano.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BC36231-5D14-46E4-BB05-B1A2873074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it-IT" sz="2800" dirty="0"/>
              <a:t>Il villaggio</a:t>
            </a:r>
          </a:p>
        </p:txBody>
      </p:sp>
      <p:pic>
        <p:nvPicPr>
          <p:cNvPr id="15" name="Segnaposto immagine 14" descr="Immagine che contiene esterni, edificio, casa, erba&#10;&#10;Descrizione generata automaticamente">
            <a:extLst>
              <a:ext uri="{FF2B5EF4-FFF2-40B4-BE49-F238E27FC236}">
                <a16:creationId xmlns:a16="http://schemas.microsoft.com/office/drawing/2014/main" id="{A980AA5B-D5B8-4BA5-9039-AFEB9BA2A86D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3"/>
          <a:srcRect t="7667" b="7667"/>
          <a:stretch>
            <a:fillRect/>
          </a:stretch>
        </p:blipFill>
        <p:spPr/>
      </p:pic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B614E6FA-C10F-44CD-A761-0692A6A19FC2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1134192"/>
          </a:xfrm>
        </p:spPr>
        <p:txBody>
          <a:bodyPr>
            <a:normAutofit/>
          </a:bodyPr>
          <a:lstStyle/>
          <a:p>
            <a:pPr algn="just"/>
            <a:r>
              <a:rPr lang="it-IT" sz="2000" dirty="0"/>
              <a:t>Più famiglie messe assieme formano un villaggio.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1E79AF12-1A99-4338-9D28-C7BEFA6545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it-IT" sz="2800" dirty="0"/>
              <a:t>La </a:t>
            </a:r>
            <a:r>
              <a:rPr lang="it-IT" sz="2800" dirty="0" err="1"/>
              <a:t>cittÀ</a:t>
            </a:r>
            <a:endParaRPr lang="it-IT" sz="2800" dirty="0"/>
          </a:p>
        </p:txBody>
      </p:sp>
      <p:pic>
        <p:nvPicPr>
          <p:cNvPr id="17" name="Segnaposto immagine 16" descr="Immagine che contiene valle, tramonto&#10;&#10;Descrizione generata automaticamente">
            <a:extLst>
              <a:ext uri="{FF2B5EF4-FFF2-40B4-BE49-F238E27FC236}">
                <a16:creationId xmlns:a16="http://schemas.microsoft.com/office/drawing/2014/main" id="{CB39F5DB-6295-4EA6-8C51-3BB08317FC79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>
          <a:blip r:embed="rId4"/>
          <a:srcRect t="2062" b="2062"/>
          <a:stretch>
            <a:fillRect/>
          </a:stretch>
        </p:blipFill>
        <p:spPr/>
      </p:pic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71139015-AC90-4498-94C7-6B22D84C750E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1134192"/>
          </a:xfrm>
        </p:spPr>
        <p:txBody>
          <a:bodyPr>
            <a:normAutofit/>
          </a:bodyPr>
          <a:lstStyle/>
          <a:p>
            <a:pPr algn="just"/>
            <a:r>
              <a:rPr lang="it-IT" sz="2000" dirty="0"/>
              <a:t>Più villaggi raggruppati costituiscono una città.</a:t>
            </a:r>
          </a:p>
        </p:txBody>
      </p:sp>
    </p:spTree>
    <p:extLst>
      <p:ext uri="{BB962C8B-B14F-4D97-AF65-F5344CB8AC3E}">
        <p14:creationId xmlns:p14="http://schemas.microsoft.com/office/powerpoint/2010/main" val="4224749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45EC27-8979-4F01-BDF1-8B6524612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L’economia come gestione del patrimonio domestico e i tre modi per acquisire ricchezza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8B25612-0F29-4FCE-AF14-DF9371DA5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it-IT" sz="2800" dirty="0"/>
              <a:t>Modo naturale</a:t>
            </a:r>
          </a:p>
        </p:txBody>
      </p:sp>
      <p:pic>
        <p:nvPicPr>
          <p:cNvPr id="15" name="Segnaposto immagine 14" descr="Immagine che contiene erba, camion, esterni, automobile&#10;&#10;Descrizione generata automaticamente">
            <a:extLst>
              <a:ext uri="{FF2B5EF4-FFF2-40B4-BE49-F238E27FC236}">
                <a16:creationId xmlns:a16="http://schemas.microsoft.com/office/drawing/2014/main" id="{52B2919C-A37E-424A-B7AC-C3561EF3F6B3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2"/>
          <a:srcRect t="18207" b="18207"/>
          <a:stretch>
            <a:fillRect/>
          </a:stretch>
        </p:blipFill>
        <p:spPr/>
      </p:pic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7CB101E-C90C-492A-BED6-CFCC9BB99FC1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1267542"/>
          </a:xfrm>
        </p:spPr>
        <p:txBody>
          <a:bodyPr>
            <a:noAutofit/>
          </a:bodyPr>
          <a:lstStyle/>
          <a:p>
            <a:pPr algn="just"/>
            <a:r>
              <a:rPr lang="it-IT" sz="2000" dirty="0"/>
              <a:t>Accumulando prodotti naturali, che permettono di soddisfare bisogni primari.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92C871E-8985-41A7-9A8B-2D48D3F6B7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it-IT" sz="2800" dirty="0"/>
              <a:t>Modo intermedio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A176A71E-645D-4640-9144-8B9F56277DA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1267542"/>
          </a:xfrm>
        </p:spPr>
        <p:txBody>
          <a:bodyPr>
            <a:normAutofit/>
          </a:bodyPr>
          <a:lstStyle/>
          <a:p>
            <a:pPr algn="just"/>
            <a:r>
              <a:rPr lang="it-IT" sz="2000" dirty="0"/>
              <a:t>Scambiando un prodotto che si ha in aggiunta con un altro di cui si ha bisogno.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4B30F8A7-4E33-4AFC-BBC8-3B2F70F3E1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it-IT" sz="2800" dirty="0"/>
              <a:t>Modo innaturale</a:t>
            </a:r>
          </a:p>
        </p:txBody>
      </p:sp>
      <p:pic>
        <p:nvPicPr>
          <p:cNvPr id="19" name="Segnaposto immagine 18" descr="Immagine che contiene cibo, piatto, tenendo, parecchi&#10;&#10;Descrizione generata automaticamente">
            <a:extLst>
              <a:ext uri="{FF2B5EF4-FFF2-40B4-BE49-F238E27FC236}">
                <a16:creationId xmlns:a16="http://schemas.microsoft.com/office/drawing/2014/main" id="{5A41EA57-9FA0-41EF-B4C0-D15C772E395F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>
          <a:blip r:embed="rId3"/>
          <a:srcRect t="14232" b="14232"/>
          <a:stretch>
            <a:fillRect/>
          </a:stretch>
        </p:blipFill>
        <p:spPr/>
      </p:pic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A89611DF-B321-4CFB-B141-0198D00902D3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1267542"/>
          </a:xfrm>
        </p:spPr>
        <p:txBody>
          <a:bodyPr>
            <a:normAutofit/>
          </a:bodyPr>
          <a:lstStyle/>
          <a:p>
            <a:pPr algn="just"/>
            <a:r>
              <a:rPr lang="it-IT" sz="2000" dirty="0"/>
              <a:t>Acquistando con la moneta un bene che non si possiede ma di cui si ha bisogno.</a:t>
            </a:r>
          </a:p>
        </p:txBody>
      </p:sp>
      <p:pic>
        <p:nvPicPr>
          <p:cNvPr id="27" name="Segnaposto immagine 26" descr="Immagine che contiene esterni, persona, uomo, giovane&#10;&#10;Descrizione generata automaticamente">
            <a:extLst>
              <a:ext uri="{FF2B5EF4-FFF2-40B4-BE49-F238E27FC236}">
                <a16:creationId xmlns:a16="http://schemas.microsoft.com/office/drawing/2014/main" id="{59202138-AF29-47A3-978B-C5EC89F4A7D2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4"/>
          <a:srcRect t="18238" b="182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82010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>
            <a:extLst>
              <a:ext uri="{FF2B5EF4-FFF2-40B4-BE49-F238E27FC236}">
                <a16:creationId xmlns:a16="http://schemas.microsoft.com/office/drawing/2014/main" id="{5FF7B57D-FF7B-48B3-9F60-9BCEEECF9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B95AFDF-FA7D-4311-9C65-6D507D9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A5CCD98-20C1-4404-B788-FDA92F8A4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34" name="Rectangle 5">
                <a:extLst>
                  <a:ext uri="{FF2B5EF4-FFF2-40B4-BE49-F238E27FC236}">
                    <a16:creationId xmlns:a16="http://schemas.microsoft.com/office/drawing/2014/main" id="{C1424C76-B5C3-468E-86FA-8D9B269053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6">
                <a:extLst>
                  <a:ext uri="{FF2B5EF4-FFF2-40B4-BE49-F238E27FC236}">
                    <a16:creationId xmlns:a16="http://schemas.microsoft.com/office/drawing/2014/main" id="{B3922267-72C9-403B-A6DE-7D0A43D554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7">
                <a:extLst>
                  <a:ext uri="{FF2B5EF4-FFF2-40B4-BE49-F238E27FC236}">
                    <a16:creationId xmlns:a16="http://schemas.microsoft.com/office/drawing/2014/main" id="{7276DB68-2E8D-4723-852B-7476DD38FE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Freeform 8">
                <a:extLst>
                  <a:ext uri="{FF2B5EF4-FFF2-40B4-BE49-F238E27FC236}">
                    <a16:creationId xmlns:a16="http://schemas.microsoft.com/office/drawing/2014/main" id="{0A155711-4993-4D1E-89EA-A397C164F0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9">
                <a:extLst>
                  <a:ext uri="{FF2B5EF4-FFF2-40B4-BE49-F238E27FC236}">
                    <a16:creationId xmlns:a16="http://schemas.microsoft.com/office/drawing/2014/main" id="{2AB42136-2551-4CAA-857F-65FA3247B4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10">
                <a:extLst>
                  <a:ext uri="{FF2B5EF4-FFF2-40B4-BE49-F238E27FC236}">
                    <a16:creationId xmlns:a16="http://schemas.microsoft.com/office/drawing/2014/main" id="{7C2ADEA1-EA3E-4C0E-A28E-460092F7FF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11">
                <a:extLst>
                  <a:ext uri="{FF2B5EF4-FFF2-40B4-BE49-F238E27FC236}">
                    <a16:creationId xmlns:a16="http://schemas.microsoft.com/office/drawing/2014/main" id="{B04584B3-081C-4286-A840-AB5B16B10A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12">
                <a:extLst>
                  <a:ext uri="{FF2B5EF4-FFF2-40B4-BE49-F238E27FC236}">
                    <a16:creationId xmlns:a16="http://schemas.microsoft.com/office/drawing/2014/main" id="{3AB388FD-C246-4936-A041-E0413A1329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13">
                <a:extLst>
                  <a:ext uri="{FF2B5EF4-FFF2-40B4-BE49-F238E27FC236}">
                    <a16:creationId xmlns:a16="http://schemas.microsoft.com/office/drawing/2014/main" id="{57692343-2D12-4F57-836C-945D407B68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14">
                <a:extLst>
                  <a:ext uri="{FF2B5EF4-FFF2-40B4-BE49-F238E27FC236}">
                    <a16:creationId xmlns:a16="http://schemas.microsoft.com/office/drawing/2014/main" id="{062EE710-0210-4840-8698-E0DF1C6170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15">
                <a:extLst>
                  <a:ext uri="{FF2B5EF4-FFF2-40B4-BE49-F238E27FC236}">
                    <a16:creationId xmlns:a16="http://schemas.microsoft.com/office/drawing/2014/main" id="{161892F4-6071-40CD-8E18-CDEE0C91B5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Line 16">
                <a:extLst>
                  <a:ext uri="{FF2B5EF4-FFF2-40B4-BE49-F238E27FC236}">
                    <a16:creationId xmlns:a16="http://schemas.microsoft.com/office/drawing/2014/main" id="{3E6BBE44-8D88-407D-B1C6-10C89DD617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46" name="Freeform 17">
                <a:extLst>
                  <a:ext uri="{FF2B5EF4-FFF2-40B4-BE49-F238E27FC236}">
                    <a16:creationId xmlns:a16="http://schemas.microsoft.com/office/drawing/2014/main" id="{1E90AE6E-328E-4730-825C-B5130F5CFC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18">
                <a:extLst>
                  <a:ext uri="{FF2B5EF4-FFF2-40B4-BE49-F238E27FC236}">
                    <a16:creationId xmlns:a16="http://schemas.microsoft.com/office/drawing/2014/main" id="{24EC969F-6E4A-4163-ABDA-4674429A3D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19">
                <a:extLst>
                  <a:ext uri="{FF2B5EF4-FFF2-40B4-BE49-F238E27FC236}">
                    <a16:creationId xmlns:a16="http://schemas.microsoft.com/office/drawing/2014/main" id="{1B735C94-B049-42C6-9DEF-5DB70D58CE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20">
                <a:extLst>
                  <a:ext uri="{FF2B5EF4-FFF2-40B4-BE49-F238E27FC236}">
                    <a16:creationId xmlns:a16="http://schemas.microsoft.com/office/drawing/2014/main" id="{051C02E6-1954-478B-AEAE-BF8F36BE94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0" name="Rectangle 21">
                <a:extLst>
                  <a:ext uri="{FF2B5EF4-FFF2-40B4-BE49-F238E27FC236}">
                    <a16:creationId xmlns:a16="http://schemas.microsoft.com/office/drawing/2014/main" id="{6710B1C0-310A-48D0-B824-459D9AFC2F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51" name="Freeform 22">
                <a:extLst>
                  <a:ext uri="{FF2B5EF4-FFF2-40B4-BE49-F238E27FC236}">
                    <a16:creationId xmlns:a16="http://schemas.microsoft.com/office/drawing/2014/main" id="{1204A606-D9A6-4DC6-9F0E-D516EA1EB9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2" name="Freeform 23">
                <a:extLst>
                  <a:ext uri="{FF2B5EF4-FFF2-40B4-BE49-F238E27FC236}">
                    <a16:creationId xmlns:a16="http://schemas.microsoft.com/office/drawing/2014/main" id="{EE569555-0243-4979-A537-C9B4AFD5F2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3" name="Freeform 24">
                <a:extLst>
                  <a:ext uri="{FF2B5EF4-FFF2-40B4-BE49-F238E27FC236}">
                    <a16:creationId xmlns:a16="http://schemas.microsoft.com/office/drawing/2014/main" id="{D52A977D-4993-48AF-A792-F2DE096391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4" name="Freeform 25">
                <a:extLst>
                  <a:ext uri="{FF2B5EF4-FFF2-40B4-BE49-F238E27FC236}">
                    <a16:creationId xmlns:a16="http://schemas.microsoft.com/office/drawing/2014/main" id="{93CFF2DC-E52E-4D99-97D5-B0D7B792E5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5" name="Freeform 26">
                <a:extLst>
                  <a:ext uri="{FF2B5EF4-FFF2-40B4-BE49-F238E27FC236}">
                    <a16:creationId xmlns:a16="http://schemas.microsoft.com/office/drawing/2014/main" id="{5E175372-AF09-42A7-B3D0-226C834891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6" name="Freeform 27">
                <a:extLst>
                  <a:ext uri="{FF2B5EF4-FFF2-40B4-BE49-F238E27FC236}">
                    <a16:creationId xmlns:a16="http://schemas.microsoft.com/office/drawing/2014/main" id="{ABF20BA9-F4B2-49EA-A573-578B189774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7" name="Freeform 28">
                <a:extLst>
                  <a:ext uri="{FF2B5EF4-FFF2-40B4-BE49-F238E27FC236}">
                    <a16:creationId xmlns:a16="http://schemas.microsoft.com/office/drawing/2014/main" id="{AA3A7A4B-C811-4E23-8BFD-5823A032DA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8" name="Freeform 29">
                <a:extLst>
                  <a:ext uri="{FF2B5EF4-FFF2-40B4-BE49-F238E27FC236}">
                    <a16:creationId xmlns:a16="http://schemas.microsoft.com/office/drawing/2014/main" id="{47537781-F057-4B97-AD8F-12FE9BE599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9" name="Freeform 30">
                <a:extLst>
                  <a:ext uri="{FF2B5EF4-FFF2-40B4-BE49-F238E27FC236}">
                    <a16:creationId xmlns:a16="http://schemas.microsoft.com/office/drawing/2014/main" id="{078883C7-EB52-4BB7-A9A7-F8C046A833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0" name="Freeform 31">
                <a:extLst>
                  <a:ext uri="{FF2B5EF4-FFF2-40B4-BE49-F238E27FC236}">
                    <a16:creationId xmlns:a16="http://schemas.microsoft.com/office/drawing/2014/main" id="{63CCBBF8-5972-4ED3-AB5B-46DC425B17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8C19883-37FB-437C-A3AA-89AA6239D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4" name="Freeform 32">
                <a:extLst>
                  <a:ext uri="{FF2B5EF4-FFF2-40B4-BE49-F238E27FC236}">
                    <a16:creationId xmlns:a16="http://schemas.microsoft.com/office/drawing/2014/main" id="{AF1753DD-4CEF-45EC-B952-90EA8895D7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33">
                <a:extLst>
                  <a:ext uri="{FF2B5EF4-FFF2-40B4-BE49-F238E27FC236}">
                    <a16:creationId xmlns:a16="http://schemas.microsoft.com/office/drawing/2014/main" id="{5B9356DB-C1BE-4D76-8FA7-4FBAA12D1D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34">
                <a:extLst>
                  <a:ext uri="{FF2B5EF4-FFF2-40B4-BE49-F238E27FC236}">
                    <a16:creationId xmlns:a16="http://schemas.microsoft.com/office/drawing/2014/main" id="{C4F59561-572D-42BA-A6FD-F3AFA1A394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35">
                <a:extLst>
                  <a:ext uri="{FF2B5EF4-FFF2-40B4-BE49-F238E27FC236}">
                    <a16:creationId xmlns:a16="http://schemas.microsoft.com/office/drawing/2014/main" id="{BB7A51A1-D509-4494-BAE2-1B96CAD4DB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36">
                <a:extLst>
                  <a:ext uri="{FF2B5EF4-FFF2-40B4-BE49-F238E27FC236}">
                    <a16:creationId xmlns:a16="http://schemas.microsoft.com/office/drawing/2014/main" id="{D3FE0B5A-55DE-4E56-8E9B-B92D1DB9A8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37">
                <a:extLst>
                  <a:ext uri="{FF2B5EF4-FFF2-40B4-BE49-F238E27FC236}">
                    <a16:creationId xmlns:a16="http://schemas.microsoft.com/office/drawing/2014/main" id="{F125661C-3A0E-4B6E-B2AB-1B08C89251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38">
                <a:extLst>
                  <a:ext uri="{FF2B5EF4-FFF2-40B4-BE49-F238E27FC236}">
                    <a16:creationId xmlns:a16="http://schemas.microsoft.com/office/drawing/2014/main" id="{39304006-EE77-438A-A0D1-537322356C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39">
                <a:extLst>
                  <a:ext uri="{FF2B5EF4-FFF2-40B4-BE49-F238E27FC236}">
                    <a16:creationId xmlns:a16="http://schemas.microsoft.com/office/drawing/2014/main" id="{C6031DEB-4109-4049-82CF-DD06483A2C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40">
                <a:extLst>
                  <a:ext uri="{FF2B5EF4-FFF2-40B4-BE49-F238E27FC236}">
                    <a16:creationId xmlns:a16="http://schemas.microsoft.com/office/drawing/2014/main" id="{65FC2657-18D6-4490-88D6-32E6B1C6FB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Rectangle 41">
                <a:extLst>
                  <a:ext uri="{FF2B5EF4-FFF2-40B4-BE49-F238E27FC236}">
                    <a16:creationId xmlns:a16="http://schemas.microsoft.com/office/drawing/2014/main" id="{20BEA03B-3EAD-4FA2-BC9D-25A14D635C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3CBA50DB-DBC7-4B6E-B3C1-8FF1EA519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DED8FB6-AF8D-4D98-913D-E6486FEC1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1902285" cy="6858001"/>
            <a:chOff x="0" y="0"/>
            <a:chExt cx="11902285" cy="6858001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0A805ED2-113B-4584-8827-567B5792F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77" name="Rectangle 5">
                <a:extLst>
                  <a:ext uri="{FF2B5EF4-FFF2-40B4-BE49-F238E27FC236}">
                    <a16:creationId xmlns:a16="http://schemas.microsoft.com/office/drawing/2014/main" id="{C6CF21D8-CC72-4F35-A29E-3AF9E6DA13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78" name="Freeform 6">
                <a:extLst>
                  <a:ext uri="{FF2B5EF4-FFF2-40B4-BE49-F238E27FC236}">
                    <a16:creationId xmlns:a16="http://schemas.microsoft.com/office/drawing/2014/main" id="{8E60A7C3-087D-47B4-AB5A-C8B1042FD2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9" name="Freeform 7">
                <a:extLst>
                  <a:ext uri="{FF2B5EF4-FFF2-40B4-BE49-F238E27FC236}">
                    <a16:creationId xmlns:a16="http://schemas.microsoft.com/office/drawing/2014/main" id="{1885EECE-F6D9-4128-BC90-01583BF269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0" name="Freeform 8">
                <a:extLst>
                  <a:ext uri="{FF2B5EF4-FFF2-40B4-BE49-F238E27FC236}">
                    <a16:creationId xmlns:a16="http://schemas.microsoft.com/office/drawing/2014/main" id="{F44AA128-AA96-4FF2-A1C3-F9D2E7FD38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1" name="Freeform 9">
                <a:extLst>
                  <a:ext uri="{FF2B5EF4-FFF2-40B4-BE49-F238E27FC236}">
                    <a16:creationId xmlns:a16="http://schemas.microsoft.com/office/drawing/2014/main" id="{7E52DC12-230B-4892-B284-F2FE9DE16A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2" name="Freeform 10">
                <a:extLst>
                  <a:ext uri="{FF2B5EF4-FFF2-40B4-BE49-F238E27FC236}">
                    <a16:creationId xmlns:a16="http://schemas.microsoft.com/office/drawing/2014/main" id="{A68FBF9E-B81A-41D0-8A03-6CFC30811D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3" name="Freeform 11">
                <a:extLst>
                  <a:ext uri="{FF2B5EF4-FFF2-40B4-BE49-F238E27FC236}">
                    <a16:creationId xmlns:a16="http://schemas.microsoft.com/office/drawing/2014/main" id="{B0047F84-8480-494F-9241-39FF17CFF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4" name="Freeform 12">
                <a:extLst>
                  <a:ext uri="{FF2B5EF4-FFF2-40B4-BE49-F238E27FC236}">
                    <a16:creationId xmlns:a16="http://schemas.microsoft.com/office/drawing/2014/main" id="{8CAF76D8-4B95-4A8E-9EE5-8CCC0A7AD2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5" name="Freeform 13">
                <a:extLst>
                  <a:ext uri="{FF2B5EF4-FFF2-40B4-BE49-F238E27FC236}">
                    <a16:creationId xmlns:a16="http://schemas.microsoft.com/office/drawing/2014/main" id="{792F82F3-05A8-4A55-8C5B-81F6678B59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6" name="Freeform 14">
                <a:extLst>
                  <a:ext uri="{FF2B5EF4-FFF2-40B4-BE49-F238E27FC236}">
                    <a16:creationId xmlns:a16="http://schemas.microsoft.com/office/drawing/2014/main" id="{B8472536-021A-4E59-BD59-DDC090A18A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7" name="Freeform 15">
                <a:extLst>
                  <a:ext uri="{FF2B5EF4-FFF2-40B4-BE49-F238E27FC236}">
                    <a16:creationId xmlns:a16="http://schemas.microsoft.com/office/drawing/2014/main" id="{AEBEF646-3C12-469F-B194-A161A7A95D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8" name="Line 16">
                <a:extLst>
                  <a:ext uri="{FF2B5EF4-FFF2-40B4-BE49-F238E27FC236}">
                    <a16:creationId xmlns:a16="http://schemas.microsoft.com/office/drawing/2014/main" id="{D4501159-D7AC-4307-9DFC-C8F3A94341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89" name="Freeform 17">
                <a:extLst>
                  <a:ext uri="{FF2B5EF4-FFF2-40B4-BE49-F238E27FC236}">
                    <a16:creationId xmlns:a16="http://schemas.microsoft.com/office/drawing/2014/main" id="{B5244C41-454C-47D8-A6A9-C17EC2A366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0" name="Freeform 18">
                <a:extLst>
                  <a:ext uri="{FF2B5EF4-FFF2-40B4-BE49-F238E27FC236}">
                    <a16:creationId xmlns:a16="http://schemas.microsoft.com/office/drawing/2014/main" id="{8FA883B8-99FB-4540-B573-F0674BFB1C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1" name="Freeform 19">
                <a:extLst>
                  <a:ext uri="{FF2B5EF4-FFF2-40B4-BE49-F238E27FC236}">
                    <a16:creationId xmlns:a16="http://schemas.microsoft.com/office/drawing/2014/main" id="{F1178B7C-5A00-4E5B-9010-B1477621E0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2" name="Freeform 20">
                <a:extLst>
                  <a:ext uri="{FF2B5EF4-FFF2-40B4-BE49-F238E27FC236}">
                    <a16:creationId xmlns:a16="http://schemas.microsoft.com/office/drawing/2014/main" id="{E359D5D8-EE2E-4714-A40A-C3A6D91F98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3" name="Rectangle 21">
                <a:extLst>
                  <a:ext uri="{FF2B5EF4-FFF2-40B4-BE49-F238E27FC236}">
                    <a16:creationId xmlns:a16="http://schemas.microsoft.com/office/drawing/2014/main" id="{8A89C2E5-F892-4666-85FB-995578FBC7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94" name="Freeform 22">
                <a:extLst>
                  <a:ext uri="{FF2B5EF4-FFF2-40B4-BE49-F238E27FC236}">
                    <a16:creationId xmlns:a16="http://schemas.microsoft.com/office/drawing/2014/main" id="{6DC6174B-0EC3-4A81-A0D1-D10DBB869A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5" name="Freeform 23">
                <a:extLst>
                  <a:ext uri="{FF2B5EF4-FFF2-40B4-BE49-F238E27FC236}">
                    <a16:creationId xmlns:a16="http://schemas.microsoft.com/office/drawing/2014/main" id="{2CB96070-0553-4F79-984C-8DABB1CD5D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6" name="Freeform 24">
                <a:extLst>
                  <a:ext uri="{FF2B5EF4-FFF2-40B4-BE49-F238E27FC236}">
                    <a16:creationId xmlns:a16="http://schemas.microsoft.com/office/drawing/2014/main" id="{BA23B6E2-3718-4009-B80E-9279154B19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7" name="Freeform 25">
                <a:extLst>
                  <a:ext uri="{FF2B5EF4-FFF2-40B4-BE49-F238E27FC236}">
                    <a16:creationId xmlns:a16="http://schemas.microsoft.com/office/drawing/2014/main" id="{CAFB32D5-E528-419B-80EE-1475633970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8" name="Freeform 26">
                <a:extLst>
                  <a:ext uri="{FF2B5EF4-FFF2-40B4-BE49-F238E27FC236}">
                    <a16:creationId xmlns:a16="http://schemas.microsoft.com/office/drawing/2014/main" id="{A68ADD35-4FEA-404D-B2F3-23556E6E8F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9" name="Freeform 27">
                <a:extLst>
                  <a:ext uri="{FF2B5EF4-FFF2-40B4-BE49-F238E27FC236}">
                    <a16:creationId xmlns:a16="http://schemas.microsoft.com/office/drawing/2014/main" id="{89CF17CA-49E3-4B4A-836A-4FD55C67BE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0" name="Freeform 28">
                <a:extLst>
                  <a:ext uri="{FF2B5EF4-FFF2-40B4-BE49-F238E27FC236}">
                    <a16:creationId xmlns:a16="http://schemas.microsoft.com/office/drawing/2014/main" id="{AB394F2E-F3E7-4CED-84A9-35C47AB287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1" name="Freeform 29">
                <a:extLst>
                  <a:ext uri="{FF2B5EF4-FFF2-40B4-BE49-F238E27FC236}">
                    <a16:creationId xmlns:a16="http://schemas.microsoft.com/office/drawing/2014/main" id="{FF816C2F-3999-4A9F-8395-5D68ED33A4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2" name="Freeform 30">
                <a:extLst>
                  <a:ext uri="{FF2B5EF4-FFF2-40B4-BE49-F238E27FC236}">
                    <a16:creationId xmlns:a16="http://schemas.microsoft.com/office/drawing/2014/main" id="{82AD6AC6-71D5-4BD8-9185-D3062968B5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3" name="Freeform 31">
                <a:extLst>
                  <a:ext uri="{FF2B5EF4-FFF2-40B4-BE49-F238E27FC236}">
                    <a16:creationId xmlns:a16="http://schemas.microsoft.com/office/drawing/2014/main" id="{743A50C2-65CF-4F4C-B412-6149A93AC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6C0E7A88-FEDF-4C4F-A6B4-F7DDE9DE92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227597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bg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67" name="Freeform 32">
                <a:extLst>
                  <a:ext uri="{FF2B5EF4-FFF2-40B4-BE49-F238E27FC236}">
                    <a16:creationId xmlns:a16="http://schemas.microsoft.com/office/drawing/2014/main" id="{AE94B3EE-D5C0-4BDE-B6AA-7599F0486E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8" name="Freeform 33">
                <a:extLst>
                  <a:ext uri="{FF2B5EF4-FFF2-40B4-BE49-F238E27FC236}">
                    <a16:creationId xmlns:a16="http://schemas.microsoft.com/office/drawing/2014/main" id="{5EF110E8-C00D-454E-8F3A-ECF2D35667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9" name="Freeform 34">
                <a:extLst>
                  <a:ext uri="{FF2B5EF4-FFF2-40B4-BE49-F238E27FC236}">
                    <a16:creationId xmlns:a16="http://schemas.microsoft.com/office/drawing/2014/main" id="{BFC5F327-6927-4F35-9AF6-C45527BB45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0" name="Freeform 35">
                <a:extLst>
                  <a:ext uri="{FF2B5EF4-FFF2-40B4-BE49-F238E27FC236}">
                    <a16:creationId xmlns:a16="http://schemas.microsoft.com/office/drawing/2014/main" id="{BF2D314D-AEDE-418D-9702-D3CDB98C30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1" name="Freeform 36">
                <a:extLst>
                  <a:ext uri="{FF2B5EF4-FFF2-40B4-BE49-F238E27FC236}">
                    <a16:creationId xmlns:a16="http://schemas.microsoft.com/office/drawing/2014/main" id="{64FD07F8-3CA6-4209-9A9E-30609FE9A3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2" name="Freeform 37">
                <a:extLst>
                  <a:ext uri="{FF2B5EF4-FFF2-40B4-BE49-F238E27FC236}">
                    <a16:creationId xmlns:a16="http://schemas.microsoft.com/office/drawing/2014/main" id="{AB0AE24D-CD49-4B57-82E0-780F62AE4F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3" name="Freeform 38">
                <a:extLst>
                  <a:ext uri="{FF2B5EF4-FFF2-40B4-BE49-F238E27FC236}">
                    <a16:creationId xmlns:a16="http://schemas.microsoft.com/office/drawing/2014/main" id="{66803AF8-6368-45E6-A0B7-C0C4CFFEEB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4" name="Freeform 39">
                <a:extLst>
                  <a:ext uri="{FF2B5EF4-FFF2-40B4-BE49-F238E27FC236}">
                    <a16:creationId xmlns:a16="http://schemas.microsoft.com/office/drawing/2014/main" id="{B4761E05-2792-472B-A814-9616151CF3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5" name="Freeform 40">
                <a:extLst>
                  <a:ext uri="{FF2B5EF4-FFF2-40B4-BE49-F238E27FC236}">
                    <a16:creationId xmlns:a16="http://schemas.microsoft.com/office/drawing/2014/main" id="{40B6A261-9427-4E70-9564-048AD009BD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6" name="Rectangle 41">
                <a:extLst>
                  <a:ext uri="{FF2B5EF4-FFF2-40B4-BE49-F238E27FC236}">
                    <a16:creationId xmlns:a16="http://schemas.microsoft.com/office/drawing/2014/main" id="{68BFDFBE-2286-4123-9436-E1DF84AF49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pic>
        <p:nvPicPr>
          <p:cNvPr id="105" name="Picture 2">
            <a:extLst>
              <a:ext uri="{FF2B5EF4-FFF2-40B4-BE49-F238E27FC236}">
                <a16:creationId xmlns:a16="http://schemas.microsoft.com/office/drawing/2014/main" id="{5B3DE270-418F-47A7-B311-C4D876041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510C834-0770-4C3E-BAE8-D836F33AA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9128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it-IT" sz="2800" dirty="0">
                <a:solidFill>
                  <a:srgbClr val="FFFFFF"/>
                </a:solidFill>
              </a:rPr>
              <a:t>a favore di Una </a:t>
            </a:r>
            <a:r>
              <a:rPr lang="it-IT" sz="2800" dirty="0" err="1">
                <a:solidFill>
                  <a:srgbClr val="FFFFFF"/>
                </a:solidFill>
              </a:rPr>
              <a:t>societÀ</a:t>
            </a:r>
            <a:r>
              <a:rPr lang="it-IT" sz="2800" dirty="0">
                <a:solidFill>
                  <a:srgbClr val="FFFFFF"/>
                </a:solidFill>
              </a:rPr>
              <a:t> agricola</a:t>
            </a:r>
          </a:p>
        </p:txBody>
      </p:sp>
      <p:sp useBgFill="1">
        <p:nvSpPr>
          <p:cNvPr id="107" name="Round Diagonal Corner Rectangle 11">
            <a:extLst>
              <a:ext uri="{FF2B5EF4-FFF2-40B4-BE49-F238E27FC236}">
                <a16:creationId xmlns:a16="http://schemas.microsoft.com/office/drawing/2014/main" id="{A1351C6B-7343-451F-AB4A-1CE294A4E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Segnaposto contenuto 13">
            <a:extLst>
              <a:ext uri="{FF2B5EF4-FFF2-40B4-BE49-F238E27FC236}">
                <a16:creationId xmlns:a16="http://schemas.microsoft.com/office/drawing/2014/main" id="{36DCC4C1-BC8E-43EE-AF98-674339F7D9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18988" y="1401543"/>
            <a:ext cx="6112382" cy="4049453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35BF536-0BE6-4AF8-95F1-CCDC784E46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6041" y="1811337"/>
            <a:ext cx="3281004" cy="3979864"/>
          </a:xfr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it-IT" sz="2000" dirty="0">
                <a:solidFill>
                  <a:srgbClr val="FFFFFF"/>
                </a:solidFill>
              </a:rPr>
              <a:t>Aristotele </a:t>
            </a:r>
            <a:r>
              <a:rPr lang="it-IT" sz="2000" b="1" dirty="0">
                <a:solidFill>
                  <a:srgbClr val="FFFFFF"/>
                </a:solidFill>
              </a:rPr>
              <a:t>critica</a:t>
            </a:r>
            <a:r>
              <a:rPr lang="it-IT" sz="2000" dirty="0">
                <a:solidFill>
                  <a:srgbClr val="FFFFFF"/>
                </a:solidFill>
              </a:rPr>
              <a:t> una società </a:t>
            </a:r>
            <a:r>
              <a:rPr lang="it-IT" sz="2000" u="sng" dirty="0">
                <a:solidFill>
                  <a:srgbClr val="FFFFFF"/>
                </a:solidFill>
              </a:rPr>
              <a:t>basata sul commercio</a:t>
            </a:r>
            <a:r>
              <a:rPr lang="it-IT" sz="2000" dirty="0">
                <a:solidFill>
                  <a:srgbClr val="FFFFFF"/>
                </a:solidFill>
              </a:rPr>
              <a:t> e propende invece per una società </a:t>
            </a:r>
            <a:r>
              <a:rPr lang="it-IT" sz="2000" u="sng" dirty="0">
                <a:solidFill>
                  <a:srgbClr val="FFFFFF"/>
                </a:solidFill>
              </a:rPr>
              <a:t>dedita all’agricoltura</a:t>
            </a:r>
            <a:r>
              <a:rPr lang="it-IT" sz="2000" dirty="0">
                <a:solidFill>
                  <a:srgbClr val="FFFFFF"/>
                </a:solidFill>
              </a:rPr>
              <a:t>. </a:t>
            </a:r>
          </a:p>
          <a:p>
            <a:pPr algn="just"/>
            <a:r>
              <a:rPr lang="it-IT" sz="2000" dirty="0">
                <a:solidFill>
                  <a:srgbClr val="FFFFFF"/>
                </a:solidFill>
              </a:rPr>
              <a:t>La sua posizione è </a:t>
            </a:r>
            <a:r>
              <a:rPr lang="it-IT" sz="2000" b="1" dirty="0">
                <a:solidFill>
                  <a:srgbClr val="FFFFFF"/>
                </a:solidFill>
              </a:rPr>
              <a:t>particolare</a:t>
            </a:r>
            <a:r>
              <a:rPr lang="it-IT" sz="2000" dirty="0">
                <a:solidFill>
                  <a:srgbClr val="FFFFFF"/>
                </a:solidFill>
              </a:rPr>
              <a:t> in quanto la società greca del tempo ha costruito le sue fortune proprio sul </a:t>
            </a:r>
            <a:r>
              <a:rPr lang="it-IT" sz="2000" b="1" dirty="0">
                <a:solidFill>
                  <a:srgbClr val="FFFFFF"/>
                </a:solidFill>
              </a:rPr>
              <a:t>commercio</a:t>
            </a:r>
            <a:r>
              <a:rPr lang="it-IT" sz="2000" dirty="0">
                <a:solidFill>
                  <a:srgbClr val="FFFFFF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04169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8000"/>
                <a:hueMod val="94000"/>
                <a:satMod val="148000"/>
                <a:lumMod val="150000"/>
              </a:schemeClr>
            </a:gs>
            <a:gs pos="100000">
              <a:schemeClr val="bg1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E9B448F0-DA06-4165-AB5F-4330A20E0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9" name="Picture 2">
            <a:extLst>
              <a:ext uri="{FF2B5EF4-FFF2-40B4-BE49-F238E27FC236}">
                <a16:creationId xmlns:a16="http://schemas.microsoft.com/office/drawing/2014/main" id="{92D83638-A467-411A-9C31-FE9A111CD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2576BCDF-119F-4EB5-83D7-ED823C93E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solidFill>
            <a:schemeClr val="tx2">
              <a:alpha val="45000"/>
            </a:schemeClr>
          </a:solidFill>
        </p:grpSpPr>
        <p:sp>
          <p:nvSpPr>
            <p:cNvPr id="92" name="Rectangle 5">
              <a:extLst>
                <a:ext uri="{FF2B5EF4-FFF2-40B4-BE49-F238E27FC236}">
                  <a16:creationId xmlns:a16="http://schemas.microsoft.com/office/drawing/2014/main" id="{43D63E8F-FD8A-4CE3-B7C9-3E9E2B66B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3" name="Freeform 6">
              <a:extLst>
                <a:ext uri="{FF2B5EF4-FFF2-40B4-BE49-F238E27FC236}">
                  <a16:creationId xmlns:a16="http://schemas.microsoft.com/office/drawing/2014/main" id="{D107D890-1831-46D8-90FB-F2FC0B288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7">
              <a:extLst>
                <a:ext uri="{FF2B5EF4-FFF2-40B4-BE49-F238E27FC236}">
                  <a16:creationId xmlns:a16="http://schemas.microsoft.com/office/drawing/2014/main" id="{02440904-A4EC-4F72-8E22-AAF4D9DB5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625E9C1F-1569-416B-A85C-FA1434872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9">
              <a:extLst>
                <a:ext uri="{FF2B5EF4-FFF2-40B4-BE49-F238E27FC236}">
                  <a16:creationId xmlns:a16="http://schemas.microsoft.com/office/drawing/2014/main" id="{3A186C77-43BF-4B1B-8170-48944F3057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10">
              <a:extLst>
                <a:ext uri="{FF2B5EF4-FFF2-40B4-BE49-F238E27FC236}">
                  <a16:creationId xmlns:a16="http://schemas.microsoft.com/office/drawing/2014/main" id="{FA8D72C1-8526-44B4-9333-5E0057ECC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11">
              <a:extLst>
                <a:ext uri="{FF2B5EF4-FFF2-40B4-BE49-F238E27FC236}">
                  <a16:creationId xmlns:a16="http://schemas.microsoft.com/office/drawing/2014/main" id="{790E4BA0-9C47-48B6-AA4A-8FC22DA95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12">
              <a:extLst>
                <a:ext uri="{FF2B5EF4-FFF2-40B4-BE49-F238E27FC236}">
                  <a16:creationId xmlns:a16="http://schemas.microsoft.com/office/drawing/2014/main" id="{FD051475-431F-4B9D-94C6-7B49A69582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13">
              <a:extLst>
                <a:ext uri="{FF2B5EF4-FFF2-40B4-BE49-F238E27FC236}">
                  <a16:creationId xmlns:a16="http://schemas.microsoft.com/office/drawing/2014/main" id="{82255D2F-85A1-4A19-8BC4-EB2715F36C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14">
              <a:extLst>
                <a:ext uri="{FF2B5EF4-FFF2-40B4-BE49-F238E27FC236}">
                  <a16:creationId xmlns:a16="http://schemas.microsoft.com/office/drawing/2014/main" id="{EBC3A004-9794-4EFA-83F0-989248797C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15">
              <a:extLst>
                <a:ext uri="{FF2B5EF4-FFF2-40B4-BE49-F238E27FC236}">
                  <a16:creationId xmlns:a16="http://schemas.microsoft.com/office/drawing/2014/main" id="{6EFD9FC3-E11A-44E3-BCAC-A07F3C601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Line 16">
              <a:extLst>
                <a:ext uri="{FF2B5EF4-FFF2-40B4-BE49-F238E27FC236}">
                  <a16:creationId xmlns:a16="http://schemas.microsoft.com/office/drawing/2014/main" id="{AB6AB6F7-6592-4028-B349-1C0E53A29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04" name="Freeform 17">
              <a:extLst>
                <a:ext uri="{FF2B5EF4-FFF2-40B4-BE49-F238E27FC236}">
                  <a16:creationId xmlns:a16="http://schemas.microsoft.com/office/drawing/2014/main" id="{6C2415E6-F914-4C11-B48B-4910AA6CA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18">
              <a:extLst>
                <a:ext uri="{FF2B5EF4-FFF2-40B4-BE49-F238E27FC236}">
                  <a16:creationId xmlns:a16="http://schemas.microsoft.com/office/drawing/2014/main" id="{2412013C-072A-489E-851A-CFEF91A9A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19">
              <a:extLst>
                <a:ext uri="{FF2B5EF4-FFF2-40B4-BE49-F238E27FC236}">
                  <a16:creationId xmlns:a16="http://schemas.microsoft.com/office/drawing/2014/main" id="{DE93DF9F-296F-4DE4-8813-D8C04DE4C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20">
              <a:extLst>
                <a:ext uri="{FF2B5EF4-FFF2-40B4-BE49-F238E27FC236}">
                  <a16:creationId xmlns:a16="http://schemas.microsoft.com/office/drawing/2014/main" id="{F440D966-5030-460C-9916-BF9B91542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Rectangle 21">
              <a:extLst>
                <a:ext uri="{FF2B5EF4-FFF2-40B4-BE49-F238E27FC236}">
                  <a16:creationId xmlns:a16="http://schemas.microsoft.com/office/drawing/2014/main" id="{1EFE245D-BA05-4F4D-A6E8-40739F48E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9" name="Freeform 22">
              <a:extLst>
                <a:ext uri="{FF2B5EF4-FFF2-40B4-BE49-F238E27FC236}">
                  <a16:creationId xmlns:a16="http://schemas.microsoft.com/office/drawing/2014/main" id="{ED67811C-F735-441C-98A6-2517EC09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23">
              <a:extLst>
                <a:ext uri="{FF2B5EF4-FFF2-40B4-BE49-F238E27FC236}">
                  <a16:creationId xmlns:a16="http://schemas.microsoft.com/office/drawing/2014/main" id="{3070FC44-32F9-470F-A131-868F3F1DB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24">
              <a:extLst>
                <a:ext uri="{FF2B5EF4-FFF2-40B4-BE49-F238E27FC236}">
                  <a16:creationId xmlns:a16="http://schemas.microsoft.com/office/drawing/2014/main" id="{95FB52C7-C779-4E3F-978C-4595FEF86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25">
              <a:extLst>
                <a:ext uri="{FF2B5EF4-FFF2-40B4-BE49-F238E27FC236}">
                  <a16:creationId xmlns:a16="http://schemas.microsoft.com/office/drawing/2014/main" id="{D4EB1759-62AC-4B24-9DC6-E4F8737E8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26">
              <a:extLst>
                <a:ext uri="{FF2B5EF4-FFF2-40B4-BE49-F238E27FC236}">
                  <a16:creationId xmlns:a16="http://schemas.microsoft.com/office/drawing/2014/main" id="{7BF6FB39-864B-4F58-86E8-790E16FB3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27">
              <a:extLst>
                <a:ext uri="{FF2B5EF4-FFF2-40B4-BE49-F238E27FC236}">
                  <a16:creationId xmlns:a16="http://schemas.microsoft.com/office/drawing/2014/main" id="{5FE4FA46-B51C-43DA-87FC-2644ED11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28">
              <a:extLst>
                <a:ext uri="{FF2B5EF4-FFF2-40B4-BE49-F238E27FC236}">
                  <a16:creationId xmlns:a16="http://schemas.microsoft.com/office/drawing/2014/main" id="{25DD1322-2D3A-4E7B-B23B-B4F96E02C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29">
              <a:extLst>
                <a:ext uri="{FF2B5EF4-FFF2-40B4-BE49-F238E27FC236}">
                  <a16:creationId xmlns:a16="http://schemas.microsoft.com/office/drawing/2014/main" id="{6E4FFBEB-52BB-494D-AD99-A0F072AB6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30">
              <a:extLst>
                <a:ext uri="{FF2B5EF4-FFF2-40B4-BE49-F238E27FC236}">
                  <a16:creationId xmlns:a16="http://schemas.microsoft.com/office/drawing/2014/main" id="{7DE92406-3F65-4333-BAAA-A9A7B5AEE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31">
              <a:extLst>
                <a:ext uri="{FF2B5EF4-FFF2-40B4-BE49-F238E27FC236}">
                  <a16:creationId xmlns:a16="http://schemas.microsoft.com/office/drawing/2014/main" id="{B8B0FFC4-D1BB-4BB9-A224-BB78BFD3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22D6F797-CAF1-4AC3-8539-C19DCEFEA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1" y="522290"/>
            <a:ext cx="9906000" cy="912811"/>
          </a:xfrm>
        </p:spPr>
        <p:txBody>
          <a:bodyPr>
            <a:normAutofit/>
          </a:bodyPr>
          <a:lstStyle/>
          <a:p>
            <a:pPr algn="ctr"/>
            <a:r>
              <a:rPr lang="it-IT" sz="4000" dirty="0"/>
              <a:t>Uso proprio e improprio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476D1DE-B798-4D83-A7C1-1700DE915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0" y="1611312"/>
            <a:ext cx="9840911" cy="4994275"/>
          </a:xfrm>
        </p:spPr>
        <p:txBody>
          <a:bodyPr anchor="t">
            <a:no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it-IT" sz="2800" b="1" dirty="0"/>
              <a:t>Aristotele distingue due usi delle cose: uno </a:t>
            </a:r>
            <a:r>
              <a:rPr lang="it-IT" sz="2800" dirty="0"/>
              <a:t>proprio</a:t>
            </a:r>
            <a:r>
              <a:rPr lang="it-IT" sz="2800" b="1" dirty="0"/>
              <a:t> (suonare la chitarra) e uno </a:t>
            </a:r>
            <a:r>
              <a:rPr lang="it-IT" sz="2800" dirty="0"/>
              <a:t>improprio</a:t>
            </a:r>
            <a:r>
              <a:rPr lang="it-IT" sz="2800" b="1" dirty="0"/>
              <a:t> (vendere la chitarra). </a:t>
            </a:r>
            <a:r>
              <a:rPr lang="it-IT" sz="2800" b="1" u="sng" dirty="0"/>
              <a:t>Quello dei commercianti è</a:t>
            </a:r>
            <a:r>
              <a:rPr lang="it-IT" sz="2800" b="1" dirty="0"/>
              <a:t> un uso del secondo tipo, </a:t>
            </a:r>
            <a:r>
              <a:rPr lang="it-IT" sz="2800" b="1" u="sng" dirty="0"/>
              <a:t>il più spregevole</a:t>
            </a:r>
            <a:r>
              <a:rPr lang="it-IT" sz="2800" b="1" dirty="0"/>
              <a:t> appunto perché improprio e </a:t>
            </a:r>
            <a:r>
              <a:rPr lang="it-IT" sz="2800" b="1" u="sng" dirty="0"/>
              <a:t>perché finalizzato al guadagno di denaro</a:t>
            </a:r>
            <a:r>
              <a:rPr lang="it-IT" sz="2800" b="1" dirty="0"/>
              <a:t>, che è la forma più </a:t>
            </a:r>
            <a:r>
              <a:rPr lang="it-IT" sz="2800" dirty="0"/>
              <a:t>abietta</a:t>
            </a:r>
            <a:r>
              <a:rPr lang="it-IT" sz="2800" b="1" dirty="0"/>
              <a:t> di arricchimento; tollerabile è invece la ricchezza procurata dalle case e dalle terre possedute. Perciò Aristotele si scaglia </a:t>
            </a:r>
            <a:r>
              <a:rPr lang="it-IT" sz="2800" dirty="0"/>
              <a:t>contro</a:t>
            </a:r>
            <a:r>
              <a:rPr lang="it-IT" sz="2800" b="1" dirty="0"/>
              <a:t> l’usura, il cui metodo è </a:t>
            </a:r>
            <a:r>
              <a:rPr lang="it-IT" sz="2800" b="1" u="sng" dirty="0"/>
              <a:t>fare soldi prestando soldi</a:t>
            </a:r>
            <a:r>
              <a:rPr lang="it-IT" sz="2800" b="1" dirty="0"/>
              <a:t>. Si può scovare un </a:t>
            </a:r>
            <a:r>
              <a:rPr lang="it-IT" sz="2800" dirty="0"/>
              <a:t>parallelismo</a:t>
            </a:r>
            <a:r>
              <a:rPr lang="it-IT" sz="2800" b="1" dirty="0"/>
              <a:t> con la distinzione </a:t>
            </a:r>
            <a:r>
              <a:rPr lang="it-IT" sz="2800" dirty="0"/>
              <a:t>marxiana</a:t>
            </a:r>
            <a:r>
              <a:rPr lang="it-IT" sz="2800" b="1" dirty="0"/>
              <a:t> tra </a:t>
            </a:r>
            <a:r>
              <a:rPr lang="it-IT" sz="2800" b="1" u="sng" dirty="0"/>
              <a:t>valore d’uso</a:t>
            </a:r>
            <a:r>
              <a:rPr lang="it-IT" sz="2800" b="1" dirty="0"/>
              <a:t> e </a:t>
            </a:r>
            <a:r>
              <a:rPr lang="it-IT" sz="2800" b="1" u="sng" dirty="0"/>
              <a:t>valore di scambio</a:t>
            </a:r>
            <a:r>
              <a:rPr lang="it-IT" sz="2800" b="1" dirty="0"/>
              <a:t> delle merci.</a:t>
            </a:r>
            <a:endParaRPr lang="it-IT" sz="2800" dirty="0"/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DB4BB99-C854-45F9-BED1-63D15E3A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2">
              <a:alpha val="45000"/>
            </a:schemeClr>
          </a:solidFill>
        </p:grpSpPr>
        <p:sp>
          <p:nvSpPr>
            <p:cNvPr id="121" name="Freeform 32">
              <a:extLst>
                <a:ext uri="{FF2B5EF4-FFF2-40B4-BE49-F238E27FC236}">
                  <a16:creationId xmlns:a16="http://schemas.microsoft.com/office/drawing/2014/main" id="{5D1CCC4C-284C-4BF6-97D9-D97467463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2" name="Freeform 33">
              <a:extLst>
                <a:ext uri="{FF2B5EF4-FFF2-40B4-BE49-F238E27FC236}">
                  <a16:creationId xmlns:a16="http://schemas.microsoft.com/office/drawing/2014/main" id="{35D82D1B-EB09-4028-9107-D60B547C7B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3" name="Freeform 34">
              <a:extLst>
                <a:ext uri="{FF2B5EF4-FFF2-40B4-BE49-F238E27FC236}">
                  <a16:creationId xmlns:a16="http://schemas.microsoft.com/office/drawing/2014/main" id="{1389EE93-8059-437E-8507-7557AD68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4" name="Freeform 35">
              <a:extLst>
                <a:ext uri="{FF2B5EF4-FFF2-40B4-BE49-F238E27FC236}">
                  <a16:creationId xmlns:a16="http://schemas.microsoft.com/office/drawing/2014/main" id="{377C05DC-75FF-4426-A34F-DBF0C7E7B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5" name="Freeform 36">
              <a:extLst>
                <a:ext uri="{FF2B5EF4-FFF2-40B4-BE49-F238E27FC236}">
                  <a16:creationId xmlns:a16="http://schemas.microsoft.com/office/drawing/2014/main" id="{03D385C8-866D-437D-91B1-2E3ECDD88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6" name="Freeform 37">
              <a:extLst>
                <a:ext uri="{FF2B5EF4-FFF2-40B4-BE49-F238E27FC236}">
                  <a16:creationId xmlns:a16="http://schemas.microsoft.com/office/drawing/2014/main" id="{3F649CBB-748F-4C79-A14F-C531C40B0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7" name="Freeform 38">
              <a:extLst>
                <a:ext uri="{FF2B5EF4-FFF2-40B4-BE49-F238E27FC236}">
                  <a16:creationId xmlns:a16="http://schemas.microsoft.com/office/drawing/2014/main" id="{7F4622C0-84AF-41F1-9128-FE73CADD3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8" name="Freeform 39">
              <a:extLst>
                <a:ext uri="{FF2B5EF4-FFF2-40B4-BE49-F238E27FC236}">
                  <a16:creationId xmlns:a16="http://schemas.microsoft.com/office/drawing/2014/main" id="{CC6F29C1-A471-4CDE-8C21-E4B15C5EF4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9" name="Freeform 40">
              <a:extLst>
                <a:ext uri="{FF2B5EF4-FFF2-40B4-BE49-F238E27FC236}">
                  <a16:creationId xmlns:a16="http://schemas.microsoft.com/office/drawing/2014/main" id="{67F5B7DA-86C7-4AE0-96B6-D7F5AA51E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0" name="Rectangle 41">
              <a:extLst>
                <a:ext uri="{FF2B5EF4-FFF2-40B4-BE49-F238E27FC236}">
                  <a16:creationId xmlns:a16="http://schemas.microsoft.com/office/drawing/2014/main" id="{0FA481E3-0439-484A-AC9B-19D58B98E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2898197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AE4726C-1831-4FE3-9A11-227F0DC2F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0" name="Rectangle 9">
              <a:extLst>
                <a:ext uri="{FF2B5EF4-FFF2-40B4-BE49-F238E27FC236}">
                  <a16:creationId xmlns:a16="http://schemas.microsoft.com/office/drawing/2014/main" id="{B651D7F7-8C54-448E-A268-1CBFAD87D4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E3B56E94-40E1-489A-98B2-A3238D66A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1E6071B8-6C64-4D84-A53C-F27E2A923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697" y="618518"/>
            <a:ext cx="6050713" cy="1478570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L’importanza della famiglia</a:t>
            </a:r>
          </a:p>
        </p:txBody>
      </p:sp>
      <p:pic>
        <p:nvPicPr>
          <p:cNvPr id="5" name="Picture 4" descr="Immagine che contiene interni, calzatura, abbigliamento, tazza&#10;&#10;Descrizione generata automaticamente">
            <a:extLst>
              <a:ext uri="{FF2B5EF4-FFF2-40B4-BE49-F238E27FC236}">
                <a16:creationId xmlns:a16="http://schemas.microsoft.com/office/drawing/2014/main" id="{DDA3F5E6-2306-4A79-A691-1F2DA9E48E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09" r="46371" b="-1"/>
          <a:stretch/>
        </p:blipFill>
        <p:spPr>
          <a:xfrm>
            <a:off x="-5597" y="10"/>
            <a:ext cx="4635583" cy="68579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916825F-759B-4F1A-BA80-AF7137691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F64541-DE3B-4DBB-84E1-907956469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9175DCC0-514A-4CA1-AD9A-1BB0FFF1B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10371924-94D9-48AF-9D5B-6471775BE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C964FF9-A41A-438C-A22B-62690C98F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61716CD6-1875-4567-B3E2-364CD0960D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1A293D3-7189-453D-AB91-1291AAFF3D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87CB4EFE-58B3-4326-9CFB-A2AFADDFA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249CF4D3-B5A3-4287-BC9D-E9BB8FA6E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4D2515F2-4D11-41AF-A6B1-7D084BEA9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331BCBF4-0DC2-426E-84B3-AE38E403C9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EC8AF156-0BE9-437D-A83B-87364146D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AC8CB256-3F62-4406-88F5-CE2421FF25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F3E812EB-415E-4B60-B0FB-65386882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EB4C95D7-8E6D-45EC-8CA1-9123D718E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83F62FD2-2F62-4495-997C-8BD7F95AB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B7DFE0F9-22A3-4846-8D4E-0D193BD32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244DAF25-7415-491A-9FF6-E04BC2DC2E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7ACA3646-863C-4D00-A58A-62C7FE71CE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0EA18B38-BD42-45ED-8458-FB205DBC7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45302917-5DBE-4CF2-B52F-478F93FDDE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8E61E6FD-D40E-479C-ABE9-2B69AE20D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2F4DEB4F-F824-48D7-AF9B-B5D905DCD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F76CFA02-6090-4464-B573-BCA350C90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51BE8BEC-76C7-41FE-AB76-35194C2442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710F61D4-3B34-45A9-B9B7-CE0373AB4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451F080F-4CFB-4626-87CA-BB4CACA1C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667BBD71-2295-4A66-B76C-F82175C2B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B6644DE8-5BD1-4D5F-B245-0D3A21BCE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4DE8FD0-E681-4D9C-85C2-BEA4C2B3A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D46033BD-1026-4388-B926-9D11E1D7C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1FA74D4C-2E28-42C5-A7FA-3C7D6BD8B7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FADF7B3F-903C-456C-983E-C9868DDAB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033F8698-1549-44AD-8DAD-0055D7B80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F1BDD4B6-46FD-4048-ADF1-32EADD9E5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E7F387A7-B3BF-4B1A-BFCA-2D21AD3DF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7A1B6BC8-EA82-459D-A0E0-4EBE394E71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8B94E190-DDC2-4545-906F-A1699BD73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D9807239-A5BA-4BB3-9194-BCE3B2F21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04D300FD-DC53-4375-8981-09EA63BCF1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1DF83FFD-4C16-41FD-928F-6E88AFC45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5B4BC2F-B667-462B-99D8-0C433124A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0CBD9EFB-AC61-4674-B75A-56449003CC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1AD4BBB0-F6A7-451F-BE09-DF619F38E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A258B285-AE5E-473A-AA72-3C95E1D83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7BEEDDE5-CB8A-4DF9-858F-4D9462D95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DA1C731B-9B66-4D65-BF47-04B118107B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58DBFEC6-C6DC-4B7A-934F-5A79EC328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9948D8CB-2DBE-4E48-98EA-DF9E2666A2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56AB69F6-9F0B-4AB6-BCA8-AA2FD69E99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0E7FB426-288D-4B0B-B73B-10CCC0EF41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A5C59C6B-46C9-48C9-9F57-2EE738B53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7CE85F33-17DC-4273-B06F-D17109444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5CD001CF-F2C4-4810-A8D9-679F9F89E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8">
              <a:extLst>
                <a:ext uri="{FF2B5EF4-FFF2-40B4-BE49-F238E27FC236}">
                  <a16:creationId xmlns:a16="http://schemas.microsoft.com/office/drawing/2014/main" id="{69F4BCDD-D153-40D2-8DD1-2509EE0CE4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EAC4ECC-3119-40BC-9E43-1E80A26CA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8958" y="2249486"/>
            <a:ext cx="6078453" cy="408146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it-IT" b="1" dirty="0"/>
              <a:t>Aristotele </a:t>
            </a:r>
            <a:r>
              <a:rPr lang="it-IT" dirty="0"/>
              <a:t>attacca</a:t>
            </a:r>
            <a:r>
              <a:rPr lang="it-IT" b="1" dirty="0"/>
              <a:t> </a:t>
            </a:r>
            <a:r>
              <a:rPr lang="it-IT" b="1" u="sng" dirty="0"/>
              <a:t>l’utopia platonica</a:t>
            </a:r>
            <a:r>
              <a:rPr lang="it-IT" b="1" dirty="0"/>
              <a:t> dei “</a:t>
            </a:r>
            <a:r>
              <a:rPr lang="it-IT" b="1" u="sng" dirty="0"/>
              <a:t>figli dello Stato</a:t>
            </a:r>
            <a:r>
              <a:rPr lang="it-IT" b="1" dirty="0"/>
              <a:t>”, ergendosi a paladino del concetto tradizionale di </a:t>
            </a:r>
            <a:r>
              <a:rPr lang="it-IT" dirty="0"/>
              <a:t>famiglia</a:t>
            </a:r>
            <a:r>
              <a:rPr lang="it-IT" b="1" dirty="0"/>
              <a:t> come: </a:t>
            </a:r>
            <a:r>
              <a:rPr lang="it-IT" b="1" u="sng" dirty="0"/>
              <a:t>particella costitutiva</a:t>
            </a:r>
            <a:r>
              <a:rPr lang="it-IT" b="1" dirty="0"/>
              <a:t> dello Stato. Se si asseconda il suo principio: più famiglie fanno un </a:t>
            </a:r>
            <a:r>
              <a:rPr lang="it-IT" dirty="0"/>
              <a:t>villaggio</a:t>
            </a:r>
            <a:r>
              <a:rPr lang="it-IT" b="1" dirty="0"/>
              <a:t>, più villaggi formano uno </a:t>
            </a:r>
            <a:r>
              <a:rPr lang="it-IT" dirty="0"/>
              <a:t>Stato</a:t>
            </a:r>
            <a:r>
              <a:rPr lang="it-IT" b="1" dirty="0"/>
              <a:t>. Da cui se ne può dedurre che ogni famiglia non è che una parte dell’organismo statale; </a:t>
            </a:r>
            <a:r>
              <a:rPr lang="it-IT" dirty="0"/>
              <a:t>organismo</a:t>
            </a:r>
            <a:r>
              <a:rPr lang="it-IT" b="1" dirty="0"/>
              <a:t> perché intende lo Stato come un </a:t>
            </a:r>
            <a:r>
              <a:rPr lang="it-IT" b="1" u="sng" dirty="0"/>
              <a:t>essere vivente</a:t>
            </a:r>
            <a:r>
              <a:rPr lang="it-IT" b="1" dirty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3104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1E5B2D-8D00-4F4F-B934-0304BAC70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Le forme di governo </a:t>
            </a:r>
            <a:r>
              <a:rPr lang="it-IT" b="1" dirty="0"/>
              <a:t>migliori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2E97180-8994-4E50-A8A7-1D89BFAFA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it-IT" sz="2800" dirty="0"/>
              <a:t>La monarchia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4AAA8FE-ED6B-4977-99B2-8C9FA38C5702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>
            <a:normAutofit/>
          </a:bodyPr>
          <a:lstStyle/>
          <a:p>
            <a:pPr algn="just"/>
            <a:r>
              <a:rPr lang="it-IT" sz="2000" dirty="0"/>
              <a:t>Il governo di uno per il bene di tutti.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CA5F355-08E2-4C8C-94C8-8943B89C9B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it-IT" sz="2800" dirty="0"/>
              <a:t>L’aristocrazia</a:t>
            </a:r>
          </a:p>
        </p:txBody>
      </p:sp>
      <p:pic>
        <p:nvPicPr>
          <p:cNvPr id="23" name="Segnaposto immagine 22" descr="Immagine che contiene erba, edificio, esterni, vecchio&#10;&#10;Descrizione generata automaticamente">
            <a:extLst>
              <a:ext uri="{FF2B5EF4-FFF2-40B4-BE49-F238E27FC236}">
                <a16:creationId xmlns:a16="http://schemas.microsoft.com/office/drawing/2014/main" id="{98E7DB57-1B49-4580-B4E1-83E77F73B443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16948" b="16948"/>
          <a:stretch>
            <a:fillRect/>
          </a:stretch>
        </p:blipFill>
        <p:spPr/>
      </p:pic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3568FE4C-A182-435F-810D-633786419ACA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>
            <a:normAutofit/>
          </a:bodyPr>
          <a:lstStyle/>
          <a:p>
            <a:pPr algn="just"/>
            <a:r>
              <a:rPr lang="it-IT" sz="2000" dirty="0"/>
              <a:t>Il governo di pochi per il bene di tutti.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95954FE9-B695-40C9-81F5-05FA2AD571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it-IT" sz="2800" dirty="0"/>
              <a:t>La </a:t>
            </a:r>
            <a:r>
              <a:rPr lang="it-IT" sz="2800" dirty="0" err="1"/>
              <a:t>politeia</a:t>
            </a:r>
            <a:endParaRPr lang="it-IT" sz="2800" dirty="0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D939270F-C199-43E9-89EF-51C58811B93C}"/>
              </a:ext>
            </a:extLst>
          </p:cNvPr>
          <p:cNvSpPr>
            <a:spLocks noGrp="1"/>
          </p:cNvSpPr>
          <p:nvPr>
            <p:ph type="body" sz="half" idx="20"/>
          </p:nvPr>
        </p:nvSpPr>
        <p:spPr/>
        <p:txBody>
          <a:bodyPr>
            <a:normAutofit/>
          </a:bodyPr>
          <a:lstStyle/>
          <a:p>
            <a:pPr algn="just"/>
            <a:r>
              <a:rPr lang="it-IT" sz="2000" dirty="0"/>
              <a:t>Il governo di molti per il bene di tutti.</a:t>
            </a:r>
          </a:p>
        </p:txBody>
      </p:sp>
      <p:pic>
        <p:nvPicPr>
          <p:cNvPr id="21" name="Segnaposto immagine 20" descr="Immagine che contiene tavolo, sedendo, illuminato, nero&#10;&#10;Descrizione generata automaticamente">
            <a:extLst>
              <a:ext uri="{FF2B5EF4-FFF2-40B4-BE49-F238E27FC236}">
                <a16:creationId xmlns:a16="http://schemas.microsoft.com/office/drawing/2014/main" id="{1EB1842C-22C1-4184-8CA4-FE660B3CBA12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3"/>
          <a:srcRect t="14382" b="14382"/>
          <a:stretch>
            <a:fillRect/>
          </a:stretch>
        </p:blipFill>
        <p:spPr/>
      </p:pic>
      <p:pic>
        <p:nvPicPr>
          <p:cNvPr id="29" name="Segnaposto immagine 28" descr="Immagine che contiene persona, erba, esterni, bianco&#10;&#10;Descrizione generata automaticamente">
            <a:extLst>
              <a:ext uri="{FF2B5EF4-FFF2-40B4-BE49-F238E27FC236}">
                <a16:creationId xmlns:a16="http://schemas.microsoft.com/office/drawing/2014/main" id="{1CE65203-C449-4327-AFE1-76CA61781DA1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>
          <a:blip r:embed="rId4"/>
          <a:srcRect t="20591" b="205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01650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EE6661-9138-4E4A-9BC3-4426E4A2C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Le forme di governo </a:t>
            </a:r>
            <a:r>
              <a:rPr lang="it-IT" b="1" dirty="0"/>
              <a:t>peggiori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8A2C6DD-F422-41D4-B636-1BE14A4182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it-IT" sz="2800" dirty="0"/>
              <a:t>La tirannia</a:t>
            </a:r>
          </a:p>
        </p:txBody>
      </p:sp>
      <p:pic>
        <p:nvPicPr>
          <p:cNvPr id="13" name="Segnaposto immagine 12" descr="Immagine che contiene testo&#10;&#10;Descrizione generata automaticamente">
            <a:extLst>
              <a:ext uri="{FF2B5EF4-FFF2-40B4-BE49-F238E27FC236}">
                <a16:creationId xmlns:a16="http://schemas.microsoft.com/office/drawing/2014/main" id="{653DA7A9-AD5D-4236-9CD4-2873AE79743F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2"/>
          <a:srcRect t="18405" b="18405"/>
          <a:stretch>
            <a:fillRect/>
          </a:stretch>
        </p:blipFill>
        <p:spPr/>
      </p:pic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AE6A6BD-FF3C-4DF2-90E5-53C2C87DF277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>
            <a:normAutofit/>
          </a:bodyPr>
          <a:lstStyle/>
          <a:p>
            <a:pPr algn="just"/>
            <a:r>
              <a:rPr lang="it-IT" sz="2000" dirty="0"/>
              <a:t>Il governo di uno per il bene di uno.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9004BFF-4F3C-4837-A34B-44CED6207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it-IT" sz="2800" dirty="0"/>
              <a:t>L’oligarchia</a:t>
            </a:r>
          </a:p>
        </p:txBody>
      </p:sp>
      <p:pic>
        <p:nvPicPr>
          <p:cNvPr id="15" name="Segnaposto immagine 14">
            <a:extLst>
              <a:ext uri="{FF2B5EF4-FFF2-40B4-BE49-F238E27FC236}">
                <a16:creationId xmlns:a16="http://schemas.microsoft.com/office/drawing/2014/main" id="{4893FDBF-49FB-46D7-84F4-4C1B51BC38C0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3"/>
          <a:srcRect t="31638" b="31638"/>
          <a:stretch>
            <a:fillRect/>
          </a:stretch>
        </p:blipFill>
        <p:spPr/>
      </p:pic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A4A867B8-16E7-4AD0-BFBD-045CD813A4F8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>
            <a:normAutofit/>
          </a:bodyPr>
          <a:lstStyle/>
          <a:p>
            <a:pPr algn="just"/>
            <a:r>
              <a:rPr lang="it-IT" sz="2000" dirty="0"/>
              <a:t>Il governo di pochi per il bene di pochi.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E5DA7210-0F64-405E-BD2A-C7851ADA2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it-IT" sz="2800" dirty="0"/>
              <a:t>La democrazia</a:t>
            </a:r>
          </a:p>
        </p:txBody>
      </p:sp>
      <p:pic>
        <p:nvPicPr>
          <p:cNvPr id="17" name="Segnaposto immagine 16" descr="Immagine che contiene recinto&#10;&#10;Descrizione generata automaticamente">
            <a:extLst>
              <a:ext uri="{FF2B5EF4-FFF2-40B4-BE49-F238E27FC236}">
                <a16:creationId xmlns:a16="http://schemas.microsoft.com/office/drawing/2014/main" id="{98557204-1070-498F-BE31-03D2B93A6399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>
          <a:blip r:embed="rId4"/>
          <a:srcRect t="4247" b="4247"/>
          <a:stretch>
            <a:fillRect/>
          </a:stretch>
        </p:blipFill>
        <p:spPr/>
      </p:pic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1689FDB4-E5A4-467C-A70B-DA1E723A43E4}"/>
              </a:ext>
            </a:extLst>
          </p:cNvPr>
          <p:cNvSpPr>
            <a:spLocks noGrp="1"/>
          </p:cNvSpPr>
          <p:nvPr>
            <p:ph type="body" sz="half" idx="20"/>
          </p:nvPr>
        </p:nvSpPr>
        <p:spPr/>
        <p:txBody>
          <a:bodyPr>
            <a:normAutofit/>
          </a:bodyPr>
          <a:lstStyle/>
          <a:p>
            <a:pPr algn="just"/>
            <a:r>
              <a:rPr lang="it-IT" sz="2000" dirty="0"/>
              <a:t>Il governo di molti per il bene dei più poveri.</a:t>
            </a:r>
          </a:p>
        </p:txBody>
      </p:sp>
    </p:spTree>
    <p:extLst>
      <p:ext uri="{BB962C8B-B14F-4D97-AF65-F5344CB8AC3E}">
        <p14:creationId xmlns:p14="http://schemas.microsoft.com/office/powerpoint/2010/main" val="1427124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84">
            <a:extLst>
              <a:ext uri="{FF2B5EF4-FFF2-40B4-BE49-F238E27FC236}">
                <a16:creationId xmlns:a16="http://schemas.microsoft.com/office/drawing/2014/main" id="{A0B38558-5389-4817-936F-FD62560CA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86" name="Rectangle 85">
              <a:extLst>
                <a:ext uri="{FF2B5EF4-FFF2-40B4-BE49-F238E27FC236}">
                  <a16:creationId xmlns:a16="http://schemas.microsoft.com/office/drawing/2014/main" id="{CCB252B9-42EF-4414-AA22-2A95C1819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7" name="Picture 2">
              <a:extLst>
                <a:ext uri="{FF2B5EF4-FFF2-40B4-BE49-F238E27FC236}">
                  <a16:creationId xmlns:a16="http://schemas.microsoft.com/office/drawing/2014/main" id="{F9C2C800-C3E3-4317-A3CC-1558D71F14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8" name="Picture 4" descr="Immagine che contiene esterni, edificio, nero, bianco&#10;&#10;Descrizione generata automaticamente">
            <a:extLst>
              <a:ext uri="{FF2B5EF4-FFF2-40B4-BE49-F238E27FC236}">
                <a16:creationId xmlns:a16="http://schemas.microsoft.com/office/drawing/2014/main" id="{A8F000F7-93EB-4FB9-901B-341E704450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t="3554" b="12152"/>
          <a:stretch/>
        </p:blipFill>
        <p:spPr>
          <a:xfrm>
            <a:off x="3611" y="10"/>
            <a:ext cx="12188389" cy="6857990"/>
          </a:xfrm>
          <a:prstGeom prst="rect">
            <a:avLst/>
          </a:prstGeom>
        </p:spPr>
      </p:pic>
      <p:grpSp>
        <p:nvGrpSpPr>
          <p:cNvPr id="122" name="Group 88">
            <a:extLst>
              <a:ext uri="{FF2B5EF4-FFF2-40B4-BE49-F238E27FC236}">
                <a16:creationId xmlns:a16="http://schemas.microsoft.com/office/drawing/2014/main" id="{15502586-682B-4EDF-9515-674BB4E1C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72533" y="0"/>
            <a:ext cx="11455400" cy="6848476"/>
            <a:chOff x="372533" y="0"/>
            <a:chExt cx="11455400" cy="6848476"/>
          </a:xfrm>
        </p:grpSpPr>
        <p:sp>
          <p:nvSpPr>
            <p:cNvPr id="90" name="Round Diagonal Corner Rectangle 7">
              <a:extLst>
                <a:ext uri="{FF2B5EF4-FFF2-40B4-BE49-F238E27FC236}">
                  <a16:creationId xmlns:a16="http://schemas.microsoft.com/office/drawing/2014/main" id="{C4491F87-B86B-413A-ACCD-56525E533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22867" y="766234"/>
              <a:ext cx="10346266" cy="5325532"/>
            </a:xfrm>
            <a:prstGeom prst="round2DiagRect">
              <a:avLst>
                <a:gd name="adj1" fmla="val 4147"/>
                <a:gd name="adj2" fmla="val 0"/>
              </a:avLst>
            </a:prstGeom>
            <a:solidFill>
              <a:schemeClr val="bg1">
                <a:alpha val="80000"/>
              </a:schemeClr>
            </a:solidFill>
            <a:ln w="19050" cap="sq">
              <a:solidFill>
                <a:schemeClr val="tx2">
                  <a:alpha val="60000"/>
                </a:schemeClr>
              </a:solidFill>
              <a:miter lim="800000"/>
            </a:ln>
            <a:effectLst>
              <a:outerShdw blurRad="889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04A25545-7FDA-465A-8546-9D927F8286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085512" y="0"/>
              <a:ext cx="650875" cy="1730375"/>
              <a:chOff x="11347978" y="0"/>
              <a:chExt cx="650875" cy="1730375"/>
            </a:xfrm>
          </p:grpSpPr>
          <p:sp>
            <p:nvSpPr>
              <p:cNvPr id="111" name="Freeform 32">
                <a:extLst>
                  <a:ext uri="{FF2B5EF4-FFF2-40B4-BE49-F238E27FC236}">
                    <a16:creationId xmlns:a16="http://schemas.microsoft.com/office/drawing/2014/main" id="{0AC67F09-E0D9-410A-A4DE-72D31697EB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67041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112" name="Freeform 33">
                <a:extLst>
                  <a:ext uri="{FF2B5EF4-FFF2-40B4-BE49-F238E27FC236}">
                    <a16:creationId xmlns:a16="http://schemas.microsoft.com/office/drawing/2014/main" id="{B78F2FDE-85C9-4650-919F-C35464007D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47978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113" name="Freeform 34">
                <a:extLst>
                  <a:ext uri="{FF2B5EF4-FFF2-40B4-BE49-F238E27FC236}">
                    <a16:creationId xmlns:a16="http://schemas.microsoft.com/office/drawing/2014/main" id="{57DD2F8B-5242-455C-B03F-E2F6B6732E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14678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114" name="Freeform 37">
                <a:extLst>
                  <a:ext uri="{FF2B5EF4-FFF2-40B4-BE49-F238E27FC236}">
                    <a16:creationId xmlns:a16="http://schemas.microsoft.com/office/drawing/2014/main" id="{B8CE3E90-8A76-4CD5-B28C-D71FF37185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94053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C374541-D033-4B72-A232-5461EEAD4D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H="1">
              <a:off x="11229445" y="4867275"/>
              <a:ext cx="598488" cy="1981201"/>
              <a:chOff x="11424178" y="4867275"/>
              <a:chExt cx="598488" cy="1981201"/>
            </a:xfrm>
          </p:grpSpPr>
          <p:sp>
            <p:nvSpPr>
              <p:cNvPr id="105" name="Freeform 35">
                <a:extLst>
                  <a:ext uri="{FF2B5EF4-FFF2-40B4-BE49-F238E27FC236}">
                    <a16:creationId xmlns:a16="http://schemas.microsoft.com/office/drawing/2014/main" id="{94766BAB-FE6E-4247-886B-736F831FEB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14666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106" name="Freeform 36">
                <a:extLst>
                  <a:ext uri="{FF2B5EF4-FFF2-40B4-BE49-F238E27FC236}">
                    <a16:creationId xmlns:a16="http://schemas.microsoft.com/office/drawing/2014/main" id="{3C954FB2-C7A0-468C-8AD2-C278DCA642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55966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107" name="Freeform 38">
                <a:extLst>
                  <a:ext uri="{FF2B5EF4-FFF2-40B4-BE49-F238E27FC236}">
                    <a16:creationId xmlns:a16="http://schemas.microsoft.com/office/drawing/2014/main" id="{F52FBFD5-A528-4DB8-A802-814A7E421D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19441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108" name="Freeform 39">
                <a:extLst>
                  <a:ext uri="{FF2B5EF4-FFF2-40B4-BE49-F238E27FC236}">
                    <a16:creationId xmlns:a16="http://schemas.microsoft.com/office/drawing/2014/main" id="{E57CCB6D-72AF-4D41-8C6C-9750D43DC6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24178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109" name="Freeform 40">
                <a:extLst>
                  <a:ext uri="{FF2B5EF4-FFF2-40B4-BE49-F238E27FC236}">
                    <a16:creationId xmlns:a16="http://schemas.microsoft.com/office/drawing/2014/main" id="{19D203AA-CF94-405B-800C-0C79855218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32166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110" name="Rectangle 41">
                <a:extLst>
                  <a:ext uri="{FF2B5EF4-FFF2-40B4-BE49-F238E27FC236}">
                    <a16:creationId xmlns:a16="http://schemas.microsoft.com/office/drawing/2014/main" id="{7D053665-E810-419F-9D63-2A54CB4773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22653" y="6596063"/>
                <a:ext cx="23813" cy="252413"/>
              </a:xfrm>
              <a:prstGeom prst="rect">
                <a:avLst/>
              </a:pr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DEAF6153-6BF6-448C-81C1-2817B0F780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H="1">
              <a:off x="440267" y="5118101"/>
              <a:ext cx="650875" cy="1730375"/>
              <a:chOff x="118533" y="5118101"/>
              <a:chExt cx="650875" cy="1730375"/>
            </a:xfrm>
          </p:grpSpPr>
          <p:sp>
            <p:nvSpPr>
              <p:cNvPr id="101" name="Freeform 32">
                <a:extLst>
                  <a:ext uri="{FF2B5EF4-FFF2-40B4-BE49-F238E27FC236}">
                    <a16:creationId xmlns:a16="http://schemas.microsoft.com/office/drawing/2014/main" id="{A7E0D3C0-552C-4741-AFBE-E665CEA068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237596" y="6335713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102" name="Freeform 33">
                <a:extLst>
                  <a:ext uri="{FF2B5EF4-FFF2-40B4-BE49-F238E27FC236}">
                    <a16:creationId xmlns:a16="http://schemas.microsoft.com/office/drawing/2014/main" id="{CAF96EBF-4E74-4F88-BD05-A4AE1694A4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118533" y="622141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103" name="Freeform 34">
                <a:extLst>
                  <a:ext uri="{FF2B5EF4-FFF2-40B4-BE49-F238E27FC236}">
                    <a16:creationId xmlns:a16="http://schemas.microsoft.com/office/drawing/2014/main" id="{D49C51B9-E4E4-410D-8AAB-7E308A1D45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385233" y="5118101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104" name="Freeform 37">
                <a:extLst>
                  <a:ext uri="{FF2B5EF4-FFF2-40B4-BE49-F238E27FC236}">
                    <a16:creationId xmlns:a16="http://schemas.microsoft.com/office/drawing/2014/main" id="{354F0627-1BD6-4455-967A-32DB31C82C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464608" y="5299075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BC21AED9-0CB5-426C-A1C4-6EEB54805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72533" y="0"/>
              <a:ext cx="598488" cy="1981201"/>
              <a:chOff x="194733" y="0"/>
              <a:chExt cx="598488" cy="1981201"/>
            </a:xfrm>
          </p:grpSpPr>
          <p:sp>
            <p:nvSpPr>
              <p:cNvPr id="95" name="Freeform 35">
                <a:extLst>
                  <a:ext uri="{FF2B5EF4-FFF2-40B4-BE49-F238E27FC236}">
                    <a16:creationId xmlns:a16="http://schemas.microsoft.com/office/drawing/2014/main" id="{8D8A778B-9916-47AC-A28A-07F01A83F4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285221" y="0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96" name="Freeform 36">
                <a:extLst>
                  <a:ext uri="{FF2B5EF4-FFF2-40B4-BE49-F238E27FC236}">
                    <a16:creationId xmlns:a16="http://schemas.microsoft.com/office/drawing/2014/main" id="{65323B96-DF0E-463C-B290-C22D3C5532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526521" y="1141413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97" name="Freeform 38">
                <a:extLst>
                  <a:ext uri="{FF2B5EF4-FFF2-40B4-BE49-F238E27FC236}">
                    <a16:creationId xmlns:a16="http://schemas.microsoft.com/office/drawing/2014/main" id="{65A0E255-1142-422E-A62A-5044177C5A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389996" y="1792288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98" name="Freeform 39">
                <a:extLst>
                  <a:ext uri="{FF2B5EF4-FFF2-40B4-BE49-F238E27FC236}">
                    <a16:creationId xmlns:a16="http://schemas.microsoft.com/office/drawing/2014/main" id="{233A955D-DB0D-42F8-B490-E01FB9C45C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194733" y="0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99" name="Freeform 40">
                <a:extLst>
                  <a:ext uri="{FF2B5EF4-FFF2-40B4-BE49-F238E27FC236}">
                    <a16:creationId xmlns:a16="http://schemas.microsoft.com/office/drawing/2014/main" id="{F0F0C29B-EB52-470C-AF64-FC54F5C250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02721" y="24288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100" name="Rectangle 41">
                <a:extLst>
                  <a:ext uri="{FF2B5EF4-FFF2-40B4-BE49-F238E27FC236}">
                    <a16:creationId xmlns:a16="http://schemas.microsoft.com/office/drawing/2014/main" id="{A6C0E942-454D-483D-84FB-89308C8F15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93208" y="0"/>
                <a:ext cx="23813" cy="252413"/>
              </a:xfrm>
              <a:prstGeom prst="rect">
                <a:avLst/>
              </a:pr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</p:grp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8B5F17B0-7BD3-44A7-A6F2-B4978D18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766233"/>
            <a:ext cx="9905998" cy="639234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Alcune considerazioni sulle forme di governo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B65583-5D22-41F9-8D70-6B588456A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1658938"/>
            <a:ext cx="9905999" cy="4432828"/>
          </a:xfrm>
        </p:spPr>
        <p:txBody>
          <a:bodyPr anchor="ctr">
            <a:noAutofit/>
          </a:bodyPr>
          <a:lstStyle/>
          <a:p>
            <a:pPr algn="just"/>
            <a:r>
              <a:rPr lang="it-IT" sz="2600" b="1" dirty="0"/>
              <a:t>Tre sono le forme di </a:t>
            </a:r>
            <a:r>
              <a:rPr lang="it-IT" sz="2600" dirty="0"/>
              <a:t>prevenzione</a:t>
            </a:r>
            <a:r>
              <a:rPr lang="it-IT" sz="2600" b="1" dirty="0"/>
              <a:t> per le rivoluzioni: </a:t>
            </a:r>
            <a:r>
              <a:rPr lang="it-IT" sz="2600" b="1" u="sng" dirty="0"/>
              <a:t>l’educazione</a:t>
            </a:r>
            <a:r>
              <a:rPr lang="it-IT" sz="2600" b="1" dirty="0"/>
              <a:t>, </a:t>
            </a:r>
            <a:r>
              <a:rPr lang="it-IT" sz="2600" b="1" u="sng" dirty="0"/>
              <a:t>il rispetto per le leggi</a:t>
            </a:r>
            <a:r>
              <a:rPr lang="it-IT" sz="2600" b="1" dirty="0"/>
              <a:t> e </a:t>
            </a:r>
            <a:r>
              <a:rPr lang="it-IT" sz="2600" b="1" u="sng" dirty="0"/>
              <a:t>la giustizia</a:t>
            </a:r>
            <a:r>
              <a:rPr lang="it-IT" sz="2600" b="1" dirty="0"/>
              <a:t> (o equanimità) nell’amministrare le leggi da parte di chi governa.</a:t>
            </a:r>
            <a:endParaRPr lang="en-US" sz="2600" dirty="0"/>
          </a:p>
          <a:p>
            <a:pPr algn="just"/>
            <a:r>
              <a:rPr lang="it-IT" sz="2600" b="1" dirty="0"/>
              <a:t>Il disprezzo aristotelico per </a:t>
            </a:r>
            <a:r>
              <a:rPr lang="it-IT" sz="2600" b="1" u="sng" dirty="0"/>
              <a:t>la democrazia</a:t>
            </a:r>
            <a:r>
              <a:rPr lang="it-IT" sz="2600" b="1" dirty="0"/>
              <a:t> è meglio comprensibile se si specifica che Aristotele la intendeva alla maniera in cui noi oggi intendiamo </a:t>
            </a:r>
            <a:r>
              <a:rPr lang="it-IT" sz="2600" b="1" u="sng" dirty="0"/>
              <a:t>la demagogia</a:t>
            </a:r>
            <a:r>
              <a:rPr lang="it-IT" sz="2600" b="1" dirty="0"/>
              <a:t>. Il demagogo infarcisce il suo discorso di promesse sensazionalistiche per prendere più voti alle elezioni senza troppo preoccuparsi di cosa comporterebbe mantenerle.</a:t>
            </a:r>
            <a:endParaRPr lang="en-US" sz="2600" dirty="0"/>
          </a:p>
          <a:p>
            <a:pPr algn="just"/>
            <a:endParaRPr lang="it-IT" sz="2600" dirty="0"/>
          </a:p>
        </p:txBody>
      </p:sp>
    </p:spTree>
    <p:extLst>
      <p:ext uri="{BB962C8B-B14F-4D97-AF65-F5344CB8AC3E}">
        <p14:creationId xmlns:p14="http://schemas.microsoft.com/office/powerpoint/2010/main" val="2395742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8000"/>
                <a:hueMod val="94000"/>
                <a:satMod val="148000"/>
                <a:lumMod val="150000"/>
              </a:schemeClr>
            </a:gs>
            <a:gs pos="100000">
              <a:schemeClr val="bg1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B448F0-DA06-4165-AB5F-4330A20E0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2D83638-A467-411A-9C31-FE9A111CD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576BCDF-119F-4EB5-83D7-ED823C93E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solidFill>
            <a:schemeClr val="tx2">
              <a:alpha val="45000"/>
            </a:schemeClr>
          </a:solidFill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43D63E8F-FD8A-4CE3-B7C9-3E9E2B66B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D107D890-1831-46D8-90FB-F2FC0B288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02440904-A4EC-4F72-8E22-AAF4D9DB5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25E9C1F-1569-416B-A85C-FA1434872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3A186C77-43BF-4B1B-8170-48944F3057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A8D72C1-8526-44B4-9333-5E0057ECC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790E4BA0-9C47-48B6-AA4A-8FC22DA95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FD051475-431F-4B9D-94C6-7B49A69582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82255D2F-85A1-4A19-8BC4-EB2715F36C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EBC3A004-9794-4EFA-83F0-989248797C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6EFD9FC3-E11A-44E3-BCAC-A07F3C601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Line 16">
              <a:extLst>
                <a:ext uri="{FF2B5EF4-FFF2-40B4-BE49-F238E27FC236}">
                  <a16:creationId xmlns:a16="http://schemas.microsoft.com/office/drawing/2014/main" id="{AB6AB6F7-6592-4028-B349-1C0E53A29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6C2415E6-F914-4C11-B48B-4910AA6CA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2412013C-072A-489E-851A-CFEF91A9A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DE93DF9F-296F-4DE4-8813-D8C04DE4C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F440D966-5030-460C-9916-BF9B91542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Rectangle 21">
              <a:extLst>
                <a:ext uri="{FF2B5EF4-FFF2-40B4-BE49-F238E27FC236}">
                  <a16:creationId xmlns:a16="http://schemas.microsoft.com/office/drawing/2014/main" id="{1EFE245D-BA05-4F4D-A6E8-40739F48E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ED67811C-F735-441C-98A6-2517EC09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3070FC44-32F9-470F-A131-868F3F1DB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95FB52C7-C779-4E3F-978C-4595FEF86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D4EB1759-62AC-4B24-9DC6-E4F8737E8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7BF6FB39-864B-4F58-86E8-790E16FB3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5FE4FA46-B51C-43DA-87FC-2644ED11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25DD1322-2D3A-4E7B-B23B-B4F96E02C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6E4FFBEB-52BB-494D-AD99-A0F072AB6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7DE92406-3F65-4333-BAAA-A9A7B5AEE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B8B0FFC4-D1BB-4BB9-A224-BB78BFD3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AB7C1A4F-C5C4-4FDD-91B5-A8E0F11A9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1" y="748240"/>
            <a:ext cx="9906000" cy="1012299"/>
          </a:xfrm>
        </p:spPr>
        <p:txBody>
          <a:bodyPr>
            <a:normAutofit/>
          </a:bodyPr>
          <a:lstStyle/>
          <a:p>
            <a:pPr algn="ctr"/>
            <a:r>
              <a:rPr lang="it-IT" sz="4000" dirty="0"/>
              <a:t>Aristotele (e Platone) Vs. democrazia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8F0931-1515-4FCA-B88C-F02343858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0" y="2103120"/>
            <a:ext cx="9840911" cy="4118291"/>
          </a:xfrm>
        </p:spPr>
        <p:txBody>
          <a:bodyPr anchor="t">
            <a:no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it-IT" dirty="0"/>
              <a:t>La democrazia viene criticata sia da Platone sia da Aristotele. Platone la considera il preludio alla tirannia (un tiranno viene da una famiglia democratica). Aristotele non è da meno nel criticarla, fermo restando che </a:t>
            </a:r>
            <a:r>
              <a:rPr lang="it-IT" u="sng" dirty="0"/>
              <a:t>la </a:t>
            </a:r>
            <a:r>
              <a:rPr lang="it-IT" u="sng" dirty="0" err="1"/>
              <a:t>politeia</a:t>
            </a:r>
            <a:r>
              <a:rPr lang="it-IT" dirty="0"/>
              <a:t> aristotelica intesa come </a:t>
            </a:r>
            <a:r>
              <a:rPr lang="it-IT" u="sng" dirty="0"/>
              <a:t>governo di molti nell’interesse di tutti</a:t>
            </a:r>
            <a:r>
              <a:rPr lang="it-IT" dirty="0"/>
              <a:t> è più simile a una forma illuminata – riveduta e corretta – di </a:t>
            </a:r>
            <a:r>
              <a:rPr lang="it-IT" b="1" dirty="0"/>
              <a:t>democrazia </a:t>
            </a:r>
            <a:r>
              <a:rPr lang="it-IT" dirty="0"/>
              <a:t>concepita invece come </a:t>
            </a:r>
            <a:r>
              <a:rPr lang="it-IT" u="sng" dirty="0"/>
              <a:t>governo di molti nell’interesse dei meno abbienti</a:t>
            </a:r>
            <a:r>
              <a:rPr lang="it-IT" dirty="0"/>
              <a:t>. La </a:t>
            </a:r>
            <a:r>
              <a:rPr lang="it-IT" dirty="0" err="1"/>
              <a:t>politeia</a:t>
            </a:r>
            <a:r>
              <a:rPr lang="it-IT" dirty="0"/>
              <a:t> si basa sul </a:t>
            </a:r>
            <a:r>
              <a:rPr lang="it-IT" u="sng" dirty="0"/>
              <a:t>principio dell’alternanza al governo</a:t>
            </a:r>
            <a:r>
              <a:rPr lang="it-IT" dirty="0"/>
              <a:t>, ovvero: si governa </a:t>
            </a:r>
            <a:r>
              <a:rPr lang="it-IT" u="sng" dirty="0"/>
              <a:t>a turno</a:t>
            </a:r>
            <a:r>
              <a:rPr lang="it-IT" dirty="0"/>
              <a:t>. Dunque, si passa dal governare all’essere governati in una sana </a:t>
            </a:r>
            <a:r>
              <a:rPr lang="it-IT" b="1" dirty="0"/>
              <a:t>collaborazione</a:t>
            </a:r>
            <a:r>
              <a:rPr lang="it-IT" dirty="0"/>
              <a:t> di </a:t>
            </a:r>
            <a:r>
              <a:rPr lang="it-IT" u="sng" dirty="0"/>
              <a:t>tutti con tutti</a:t>
            </a:r>
            <a:r>
              <a:rPr lang="it-IT" dirty="0"/>
              <a:t>. Come in una </a:t>
            </a:r>
            <a:r>
              <a:rPr lang="it-IT" u="sng" dirty="0"/>
              <a:t>staffetta</a:t>
            </a:r>
            <a:r>
              <a:rPr lang="it-IT" dirty="0"/>
              <a:t>, ci si passa il </a:t>
            </a:r>
            <a:r>
              <a:rPr lang="it-IT" b="1" dirty="0"/>
              <a:t>testimone</a:t>
            </a:r>
            <a:r>
              <a:rPr lang="it-IT" dirty="0"/>
              <a:t>, ognuno fa la sua parte e tutti contano.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DB4BB99-C854-45F9-BED1-63D15E3A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2">
              <a:alpha val="45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5D1CCC4C-284C-4BF6-97D9-D97467463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35D82D1B-EB09-4028-9107-D60B547C7B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1389EE93-8059-437E-8507-7557AD68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377C05DC-75FF-4426-A34F-DBF0C7E7B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03D385C8-866D-437D-91B1-2E3ECDD88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3F649CBB-748F-4C79-A14F-C531C40B0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7F4622C0-84AF-41F1-9128-FE73CADD3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CC6F29C1-A471-4CDE-8C21-E4B15C5EF4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67F5B7DA-86C7-4AE0-96B6-D7F5AA51E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id="{0FA481E3-0439-484A-AC9B-19D58B98E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853578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>
            <a:extLst>
              <a:ext uri="{FF2B5EF4-FFF2-40B4-BE49-F238E27FC236}">
                <a16:creationId xmlns:a16="http://schemas.microsoft.com/office/drawing/2014/main" id="{705E34FB-F15B-4B97-A591-8EE92E5FAE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ound Diagonal Corner Rectangle 6">
            <a:extLst>
              <a:ext uri="{FF2B5EF4-FFF2-40B4-BE49-F238E27FC236}">
                <a16:creationId xmlns:a16="http://schemas.microsoft.com/office/drawing/2014/main" id="{1E43660D-412A-41EF-9745-E92C0AC60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0544" y="808057"/>
            <a:ext cx="10227733" cy="5234394"/>
          </a:xfrm>
          <a:prstGeom prst="round2DiagRect">
            <a:avLst>
              <a:gd name="adj1" fmla="val 6185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 descr="Immagine che contiene persona, esterni, donna, sport&#10;&#10;Descrizione generata automaticamente">
            <a:extLst>
              <a:ext uri="{FF2B5EF4-FFF2-40B4-BE49-F238E27FC236}">
                <a16:creationId xmlns:a16="http://schemas.microsoft.com/office/drawing/2014/main" id="{F1B75938-2A8E-4E1A-9F5D-709EF7CFCA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" b="34802"/>
          <a:stretch/>
        </p:blipFill>
        <p:spPr>
          <a:xfrm>
            <a:off x="1302278" y="1136606"/>
            <a:ext cx="9584265" cy="457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236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2">
            <a:extLst>
              <a:ext uri="{FF2B5EF4-FFF2-40B4-BE49-F238E27FC236}">
                <a16:creationId xmlns:a16="http://schemas.microsoft.com/office/drawing/2014/main" id="{59FACE42-44B0-4185-8ED4-9043A78C8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4" name="Group 12">
            <a:extLst>
              <a:ext uri="{FF2B5EF4-FFF2-40B4-BE49-F238E27FC236}">
                <a16:creationId xmlns:a16="http://schemas.microsoft.com/office/drawing/2014/main" id="{A838DBA2-246D-4087-AE0A-6EA2B4B65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4406F95-9579-494D-BE1E-A012A7F4C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6" name="Rectangle 5">
                <a:extLst>
                  <a:ext uri="{FF2B5EF4-FFF2-40B4-BE49-F238E27FC236}">
                    <a16:creationId xmlns:a16="http://schemas.microsoft.com/office/drawing/2014/main" id="{4C8D671A-5C73-44CA-B6D0-7F3BC195BA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id="{F0DB3AC8-B5AD-4004-B0B9-74B58BECA0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F3B2C8F3-E236-45B2-B2E1-8460F8FD6D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761EE3AC-0BC2-4A29-AD58-5CB0EEFF96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id="{38DC43BE-83DD-43F3-A21F-9B58B1074F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112583CE-53E8-48F6-9F71-25A32BFD61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229A7966-2C4F-4334-8FB7-08521F984D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656FCF6A-DF5B-42AA-83C4-22CD7B9947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id="{E908B3EE-F31D-4E8D-BF3C-71F5B35F02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4">
                <a:extLst>
                  <a:ext uri="{FF2B5EF4-FFF2-40B4-BE49-F238E27FC236}">
                    <a16:creationId xmlns:a16="http://schemas.microsoft.com/office/drawing/2014/main" id="{DA9F96D7-B42C-4F80-8F26-72388FE0C2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15">
                <a:extLst>
                  <a:ext uri="{FF2B5EF4-FFF2-40B4-BE49-F238E27FC236}">
                    <a16:creationId xmlns:a16="http://schemas.microsoft.com/office/drawing/2014/main" id="{5C9D5861-5A45-408A-A25E-61ED661AD7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Line 16">
                <a:extLst>
                  <a:ext uri="{FF2B5EF4-FFF2-40B4-BE49-F238E27FC236}">
                    <a16:creationId xmlns:a16="http://schemas.microsoft.com/office/drawing/2014/main" id="{DEEF5DD7-13B2-4CBB-A1AE-193A618B0F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8" name="Freeform 17">
                <a:extLst>
                  <a:ext uri="{FF2B5EF4-FFF2-40B4-BE49-F238E27FC236}">
                    <a16:creationId xmlns:a16="http://schemas.microsoft.com/office/drawing/2014/main" id="{3D896DDA-5AD2-4360-9E65-A792131051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C088F3B1-D893-4078-8EAE-6A3776F675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19">
                <a:extLst>
                  <a:ext uri="{FF2B5EF4-FFF2-40B4-BE49-F238E27FC236}">
                    <a16:creationId xmlns:a16="http://schemas.microsoft.com/office/drawing/2014/main" id="{23CCB367-42E1-4DEF-BABD-7457EB9F28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0">
                <a:extLst>
                  <a:ext uri="{FF2B5EF4-FFF2-40B4-BE49-F238E27FC236}">
                    <a16:creationId xmlns:a16="http://schemas.microsoft.com/office/drawing/2014/main" id="{BAFD46CE-CD21-4C8E-8ACE-B1A0B74A90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23980A26-1FFF-4434-A77C-C5A1C96A54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2">
                <a:extLst>
                  <a:ext uri="{FF2B5EF4-FFF2-40B4-BE49-F238E27FC236}">
                    <a16:creationId xmlns:a16="http://schemas.microsoft.com/office/drawing/2014/main" id="{AE64C1E5-E917-4222-8080-3EF831FB46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3">
                <a:extLst>
                  <a:ext uri="{FF2B5EF4-FFF2-40B4-BE49-F238E27FC236}">
                    <a16:creationId xmlns:a16="http://schemas.microsoft.com/office/drawing/2014/main" id="{D4D42DE6-99E5-4D28-834E-6601A7DD93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4">
                <a:extLst>
                  <a:ext uri="{FF2B5EF4-FFF2-40B4-BE49-F238E27FC236}">
                    <a16:creationId xmlns:a16="http://schemas.microsoft.com/office/drawing/2014/main" id="{194304B3-4C44-49E0-A677-19E2DA8CC9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25">
                <a:extLst>
                  <a:ext uri="{FF2B5EF4-FFF2-40B4-BE49-F238E27FC236}">
                    <a16:creationId xmlns:a16="http://schemas.microsoft.com/office/drawing/2014/main" id="{C726387F-F77D-4FB6-A177-1DC6115E84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26">
                <a:extLst>
                  <a:ext uri="{FF2B5EF4-FFF2-40B4-BE49-F238E27FC236}">
                    <a16:creationId xmlns:a16="http://schemas.microsoft.com/office/drawing/2014/main" id="{2F09766D-0653-4646-BA37-8FC23294BA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27">
                <a:extLst>
                  <a:ext uri="{FF2B5EF4-FFF2-40B4-BE49-F238E27FC236}">
                    <a16:creationId xmlns:a16="http://schemas.microsoft.com/office/drawing/2014/main" id="{F50D9867-C9E0-462B-894F-B2F97E26AC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28">
                <a:extLst>
                  <a:ext uri="{FF2B5EF4-FFF2-40B4-BE49-F238E27FC236}">
                    <a16:creationId xmlns:a16="http://schemas.microsoft.com/office/drawing/2014/main" id="{44179987-9B3B-4BC1-9BDA-EC9F30A379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0" name="Freeform 29">
                <a:extLst>
                  <a:ext uri="{FF2B5EF4-FFF2-40B4-BE49-F238E27FC236}">
                    <a16:creationId xmlns:a16="http://schemas.microsoft.com/office/drawing/2014/main" id="{EF0E5480-8C2D-4FFE-9357-938DF0642B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1" name="Freeform 30">
                <a:extLst>
                  <a:ext uri="{FF2B5EF4-FFF2-40B4-BE49-F238E27FC236}">
                    <a16:creationId xmlns:a16="http://schemas.microsoft.com/office/drawing/2014/main" id="{FDAC2F76-95E6-4EE4-8A26-47CDAE5C62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2" name="Freeform 31">
                <a:extLst>
                  <a:ext uri="{FF2B5EF4-FFF2-40B4-BE49-F238E27FC236}">
                    <a16:creationId xmlns:a16="http://schemas.microsoft.com/office/drawing/2014/main" id="{249EB4AA-5D5B-4A3A-9F2D-6E4EDF2046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75D3DC5-0B19-4EA9-A350-6218AC28C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6" name="Freeform 32">
                <a:extLst>
                  <a:ext uri="{FF2B5EF4-FFF2-40B4-BE49-F238E27FC236}">
                    <a16:creationId xmlns:a16="http://schemas.microsoft.com/office/drawing/2014/main" id="{86B5A458-9418-4EDA-9B6F-E4754ABA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3">
                <a:extLst>
                  <a:ext uri="{FF2B5EF4-FFF2-40B4-BE49-F238E27FC236}">
                    <a16:creationId xmlns:a16="http://schemas.microsoft.com/office/drawing/2014/main" id="{6307D20D-BE6F-4BFD-8A35-230A01AD72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4">
                <a:extLst>
                  <a:ext uri="{FF2B5EF4-FFF2-40B4-BE49-F238E27FC236}">
                    <a16:creationId xmlns:a16="http://schemas.microsoft.com/office/drawing/2014/main" id="{37A04039-8217-4B7F-8F43-4039DF087D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35">
                <a:extLst>
                  <a:ext uri="{FF2B5EF4-FFF2-40B4-BE49-F238E27FC236}">
                    <a16:creationId xmlns:a16="http://schemas.microsoft.com/office/drawing/2014/main" id="{CA6CE641-5DEB-4A06-B9C3-B726A334C2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Freeform 36">
                <a:extLst>
                  <a:ext uri="{FF2B5EF4-FFF2-40B4-BE49-F238E27FC236}">
                    <a16:creationId xmlns:a16="http://schemas.microsoft.com/office/drawing/2014/main" id="{D08C7C1C-DF39-4479-94BD-47E71DE422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" name="Freeform 37">
                <a:extLst>
                  <a:ext uri="{FF2B5EF4-FFF2-40B4-BE49-F238E27FC236}">
                    <a16:creationId xmlns:a16="http://schemas.microsoft.com/office/drawing/2014/main" id="{27C5EAA7-E449-48C0-9B14-E677E6ECF8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38">
                <a:extLst>
                  <a:ext uri="{FF2B5EF4-FFF2-40B4-BE49-F238E27FC236}">
                    <a16:creationId xmlns:a16="http://schemas.microsoft.com/office/drawing/2014/main" id="{AA6A8A39-39D4-41FE-9974-CB46106A73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39">
                <a:extLst>
                  <a:ext uri="{FF2B5EF4-FFF2-40B4-BE49-F238E27FC236}">
                    <a16:creationId xmlns:a16="http://schemas.microsoft.com/office/drawing/2014/main" id="{433C6D82-AE91-4A0C-97C6-34399C9084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40">
                <a:extLst>
                  <a:ext uri="{FF2B5EF4-FFF2-40B4-BE49-F238E27FC236}">
                    <a16:creationId xmlns:a16="http://schemas.microsoft.com/office/drawing/2014/main" id="{D4C06E36-D233-423A-BC95-5B4D5BE35C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Rectangle 41">
                <a:extLst>
                  <a:ext uri="{FF2B5EF4-FFF2-40B4-BE49-F238E27FC236}">
                    <a16:creationId xmlns:a16="http://schemas.microsoft.com/office/drawing/2014/main" id="{E1B0EEC1-CF7A-4761-B477-941DB41A83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grpSp>
        <p:nvGrpSpPr>
          <p:cNvPr id="115" name="Group 53">
            <a:extLst>
              <a:ext uri="{FF2B5EF4-FFF2-40B4-BE49-F238E27FC236}">
                <a16:creationId xmlns:a16="http://schemas.microsoft.com/office/drawing/2014/main" id="{8E1DDAD8-1D10-4640-A034-BE90015E3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16" name="Rectangle 54">
              <a:extLst>
                <a:ext uri="{FF2B5EF4-FFF2-40B4-BE49-F238E27FC236}">
                  <a16:creationId xmlns:a16="http://schemas.microsoft.com/office/drawing/2014/main" id="{52FE7688-721D-4A97-B007-BDE056094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Picture 2">
              <a:extLst>
                <a:ext uri="{FF2B5EF4-FFF2-40B4-BE49-F238E27FC236}">
                  <a16:creationId xmlns:a16="http://schemas.microsoft.com/office/drawing/2014/main" id="{9E73A810-8571-4A9D-A3CB-336933AB4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6B793F05-4CD7-454F-8185-2EE8DEC81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220" y="19051"/>
            <a:ext cx="4053268" cy="10683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it-IT" sz="3200" dirty="0"/>
              <a:t>Tutti per uno…</a:t>
            </a:r>
          </a:p>
        </p:txBody>
      </p:sp>
      <p:pic>
        <p:nvPicPr>
          <p:cNvPr id="6" name="Segnaposto contenuto 5" descr="Immagine che contiene uomo&#10;&#10;Descrizione generata automaticamente">
            <a:extLst>
              <a:ext uri="{FF2B5EF4-FFF2-40B4-BE49-F238E27FC236}">
                <a16:creationId xmlns:a16="http://schemas.microsoft.com/office/drawing/2014/main" id="{A2D5A76A-2708-4555-B24D-DA8EF84938D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/>
          <a:srcRect l="7969" r="22595" b="-1"/>
          <a:stretch/>
        </p:blipFill>
        <p:spPr>
          <a:xfrm>
            <a:off x="-5597" y="10"/>
            <a:ext cx="7558541" cy="6857990"/>
          </a:xfrm>
          <a:prstGeom prst="rect">
            <a:avLst/>
          </a:prstGeom>
        </p:spPr>
      </p:pic>
      <p:grpSp>
        <p:nvGrpSpPr>
          <p:cNvPr id="118" name="Group 57">
            <a:extLst>
              <a:ext uri="{FF2B5EF4-FFF2-40B4-BE49-F238E27FC236}">
                <a16:creationId xmlns:a16="http://schemas.microsoft.com/office/drawing/2014/main" id="{FD642FB6-2808-4BC5-AE0B-7302C24B7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B0B8F04-D9A7-48E5-A29C-51A66B59D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D6D18883-6BFF-42BB-8088-FCCF83F9C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7">
              <a:extLst>
                <a:ext uri="{FF2B5EF4-FFF2-40B4-BE49-F238E27FC236}">
                  <a16:creationId xmlns:a16="http://schemas.microsoft.com/office/drawing/2014/main" id="{1D0FEFB3-A009-4D0F-9107-C0B17786F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8E86C7F-B981-4448-8A1A-856F7124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id="{4C6CFFD9-BA00-4184-8310-5FC955095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10">
              <a:extLst>
                <a:ext uri="{FF2B5EF4-FFF2-40B4-BE49-F238E27FC236}">
                  <a16:creationId xmlns:a16="http://schemas.microsoft.com/office/drawing/2014/main" id="{A1892DF3-4848-496C-8664-DFD32EE25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11">
              <a:extLst>
                <a:ext uri="{FF2B5EF4-FFF2-40B4-BE49-F238E27FC236}">
                  <a16:creationId xmlns:a16="http://schemas.microsoft.com/office/drawing/2014/main" id="{D6DB8C30-651E-4D8F-A70C-163FC5842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12">
              <a:extLst>
                <a:ext uri="{FF2B5EF4-FFF2-40B4-BE49-F238E27FC236}">
                  <a16:creationId xmlns:a16="http://schemas.microsoft.com/office/drawing/2014/main" id="{563DFB81-F969-4F44-BA6C-634795642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13">
              <a:extLst>
                <a:ext uri="{FF2B5EF4-FFF2-40B4-BE49-F238E27FC236}">
                  <a16:creationId xmlns:a16="http://schemas.microsoft.com/office/drawing/2014/main" id="{8E5DE346-AFCA-40DA-B5E2-93A86EA54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14">
              <a:extLst>
                <a:ext uri="{FF2B5EF4-FFF2-40B4-BE49-F238E27FC236}">
                  <a16:creationId xmlns:a16="http://schemas.microsoft.com/office/drawing/2014/main" id="{77A34306-2AE8-43D0-9686-E97B3B53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15">
              <a:extLst>
                <a:ext uri="{FF2B5EF4-FFF2-40B4-BE49-F238E27FC236}">
                  <a16:creationId xmlns:a16="http://schemas.microsoft.com/office/drawing/2014/main" id="{B9CC10F0-FFCD-4CB9-AF4C-22722D20B7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16">
              <a:extLst>
                <a:ext uri="{FF2B5EF4-FFF2-40B4-BE49-F238E27FC236}">
                  <a16:creationId xmlns:a16="http://schemas.microsoft.com/office/drawing/2014/main" id="{2A6B0E38-C962-4491-BFDA-75378B4D67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17">
              <a:extLst>
                <a:ext uri="{FF2B5EF4-FFF2-40B4-BE49-F238E27FC236}">
                  <a16:creationId xmlns:a16="http://schemas.microsoft.com/office/drawing/2014/main" id="{655F640B-8407-487C-8696-F47451478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8">
              <a:extLst>
                <a:ext uri="{FF2B5EF4-FFF2-40B4-BE49-F238E27FC236}">
                  <a16:creationId xmlns:a16="http://schemas.microsoft.com/office/drawing/2014/main" id="{FAB4F099-4FF6-4410-A5B9-2A5355719C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9">
              <a:extLst>
                <a:ext uri="{FF2B5EF4-FFF2-40B4-BE49-F238E27FC236}">
                  <a16:creationId xmlns:a16="http://schemas.microsoft.com/office/drawing/2014/main" id="{6FE80B6E-3DA9-4304-9925-12E578C4E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0">
              <a:extLst>
                <a:ext uri="{FF2B5EF4-FFF2-40B4-BE49-F238E27FC236}">
                  <a16:creationId xmlns:a16="http://schemas.microsoft.com/office/drawing/2014/main" id="{67D1CB75-0CBA-4E13-924C-21F221D7BF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21">
              <a:extLst>
                <a:ext uri="{FF2B5EF4-FFF2-40B4-BE49-F238E27FC236}">
                  <a16:creationId xmlns:a16="http://schemas.microsoft.com/office/drawing/2014/main" id="{F2CC783B-FA45-4777-A76A-982B285C7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22">
              <a:extLst>
                <a:ext uri="{FF2B5EF4-FFF2-40B4-BE49-F238E27FC236}">
                  <a16:creationId xmlns:a16="http://schemas.microsoft.com/office/drawing/2014/main" id="{D68F4DD3-D736-4B78-972E-F5128CFBE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23">
              <a:extLst>
                <a:ext uri="{FF2B5EF4-FFF2-40B4-BE49-F238E27FC236}">
                  <a16:creationId xmlns:a16="http://schemas.microsoft.com/office/drawing/2014/main" id="{B14AF103-15B3-4796-A71A-297D37E17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24">
              <a:extLst>
                <a:ext uri="{FF2B5EF4-FFF2-40B4-BE49-F238E27FC236}">
                  <a16:creationId xmlns:a16="http://schemas.microsoft.com/office/drawing/2014/main" id="{B0B240FB-0453-4B6F-9F9B-C2C3305AC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25">
              <a:extLst>
                <a:ext uri="{FF2B5EF4-FFF2-40B4-BE49-F238E27FC236}">
                  <a16:creationId xmlns:a16="http://schemas.microsoft.com/office/drawing/2014/main" id="{EBBBDCEE-433E-40F3-B49D-375CB162A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26">
              <a:extLst>
                <a:ext uri="{FF2B5EF4-FFF2-40B4-BE49-F238E27FC236}">
                  <a16:creationId xmlns:a16="http://schemas.microsoft.com/office/drawing/2014/main" id="{09B123C6-141E-4A37-B5A7-27E7764F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27">
              <a:extLst>
                <a:ext uri="{FF2B5EF4-FFF2-40B4-BE49-F238E27FC236}">
                  <a16:creationId xmlns:a16="http://schemas.microsoft.com/office/drawing/2014/main" id="{1FA1F521-36A1-49FF-84A7-229E8970F7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8">
              <a:extLst>
                <a:ext uri="{FF2B5EF4-FFF2-40B4-BE49-F238E27FC236}">
                  <a16:creationId xmlns:a16="http://schemas.microsoft.com/office/drawing/2014/main" id="{DE512F89-D901-4487-A42C-02345EC5FC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9">
              <a:extLst>
                <a:ext uri="{FF2B5EF4-FFF2-40B4-BE49-F238E27FC236}">
                  <a16:creationId xmlns:a16="http://schemas.microsoft.com/office/drawing/2014/main" id="{ED3ED0E5-3226-4B78-B3EA-C591824B8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30">
              <a:extLst>
                <a:ext uri="{FF2B5EF4-FFF2-40B4-BE49-F238E27FC236}">
                  <a16:creationId xmlns:a16="http://schemas.microsoft.com/office/drawing/2014/main" id="{9CBB1F68-B6DE-4ECF-B20F-328F9811E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31">
              <a:extLst>
                <a:ext uri="{FF2B5EF4-FFF2-40B4-BE49-F238E27FC236}">
                  <a16:creationId xmlns:a16="http://schemas.microsoft.com/office/drawing/2014/main" id="{A566C551-9523-4D97-A8CF-5C91F436C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32">
              <a:extLst>
                <a:ext uri="{FF2B5EF4-FFF2-40B4-BE49-F238E27FC236}">
                  <a16:creationId xmlns:a16="http://schemas.microsoft.com/office/drawing/2014/main" id="{9E166BA0-9268-4419-9332-2D30C21239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B700C031-AA54-4DC7-B8A2-2569B3FA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8" name="Freeform 34">
              <a:extLst>
                <a:ext uri="{FF2B5EF4-FFF2-40B4-BE49-F238E27FC236}">
                  <a16:creationId xmlns:a16="http://schemas.microsoft.com/office/drawing/2014/main" id="{03045EC8-ECC8-473F-8786-DE266F05B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35">
              <a:extLst>
                <a:ext uri="{FF2B5EF4-FFF2-40B4-BE49-F238E27FC236}">
                  <a16:creationId xmlns:a16="http://schemas.microsoft.com/office/drawing/2014/main" id="{9337EBA2-5088-4A44-8C0B-A6EE78989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36">
              <a:extLst>
                <a:ext uri="{FF2B5EF4-FFF2-40B4-BE49-F238E27FC236}">
                  <a16:creationId xmlns:a16="http://schemas.microsoft.com/office/drawing/2014/main" id="{3486A705-2593-45C9-A13E-8E2FB7C35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37">
              <a:extLst>
                <a:ext uri="{FF2B5EF4-FFF2-40B4-BE49-F238E27FC236}">
                  <a16:creationId xmlns:a16="http://schemas.microsoft.com/office/drawing/2014/main" id="{F357321C-6DEE-4D02-A997-75E47EE0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8">
              <a:extLst>
                <a:ext uri="{FF2B5EF4-FFF2-40B4-BE49-F238E27FC236}">
                  <a16:creationId xmlns:a16="http://schemas.microsoft.com/office/drawing/2014/main" id="{D0B8F87F-3530-4BCD-A8E5-C1B83707B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9">
              <a:extLst>
                <a:ext uri="{FF2B5EF4-FFF2-40B4-BE49-F238E27FC236}">
                  <a16:creationId xmlns:a16="http://schemas.microsoft.com/office/drawing/2014/main" id="{5BE86BA3-AB0E-4F70-A552-0D9EB9E98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40">
              <a:extLst>
                <a:ext uri="{FF2B5EF4-FFF2-40B4-BE49-F238E27FC236}">
                  <a16:creationId xmlns:a16="http://schemas.microsoft.com/office/drawing/2014/main" id="{DF5FE773-B9AE-4A3F-8EDC-165CE579B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41">
              <a:extLst>
                <a:ext uri="{FF2B5EF4-FFF2-40B4-BE49-F238E27FC236}">
                  <a16:creationId xmlns:a16="http://schemas.microsoft.com/office/drawing/2014/main" id="{4A03D7BE-B358-4F8B-85EA-65E0CBF2D1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42">
              <a:extLst>
                <a:ext uri="{FF2B5EF4-FFF2-40B4-BE49-F238E27FC236}">
                  <a16:creationId xmlns:a16="http://schemas.microsoft.com/office/drawing/2014/main" id="{A6548877-0957-435B-A419-389A278E5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43">
              <a:extLst>
                <a:ext uri="{FF2B5EF4-FFF2-40B4-BE49-F238E27FC236}">
                  <a16:creationId xmlns:a16="http://schemas.microsoft.com/office/drawing/2014/main" id="{B2D5EA95-9E60-468A-8DA1-40F05C9BDA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44">
              <a:extLst>
                <a:ext uri="{FF2B5EF4-FFF2-40B4-BE49-F238E27FC236}">
                  <a16:creationId xmlns:a16="http://schemas.microsoft.com/office/drawing/2014/main" id="{C9B409CE-11E5-40D1-8C9B-86614EAE2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9E594AF5-DB50-4227-AC2F-10EE5233C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0" name="Freeform 46">
              <a:extLst>
                <a:ext uri="{FF2B5EF4-FFF2-40B4-BE49-F238E27FC236}">
                  <a16:creationId xmlns:a16="http://schemas.microsoft.com/office/drawing/2014/main" id="{9335DCAF-74A2-4994-B5BF-1C079A40A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47">
              <a:extLst>
                <a:ext uri="{FF2B5EF4-FFF2-40B4-BE49-F238E27FC236}">
                  <a16:creationId xmlns:a16="http://schemas.microsoft.com/office/drawing/2014/main" id="{1DC8E1A2-0C6B-4BA9-85F4-3645AED5D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8">
              <a:extLst>
                <a:ext uri="{FF2B5EF4-FFF2-40B4-BE49-F238E27FC236}">
                  <a16:creationId xmlns:a16="http://schemas.microsoft.com/office/drawing/2014/main" id="{28F38DE0-3BEE-441A-8212-E77DA2328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9">
              <a:extLst>
                <a:ext uri="{FF2B5EF4-FFF2-40B4-BE49-F238E27FC236}">
                  <a16:creationId xmlns:a16="http://schemas.microsoft.com/office/drawing/2014/main" id="{AE81208E-D239-496C-A312-506B0241B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50">
              <a:extLst>
                <a:ext uri="{FF2B5EF4-FFF2-40B4-BE49-F238E27FC236}">
                  <a16:creationId xmlns:a16="http://schemas.microsoft.com/office/drawing/2014/main" id="{242FE966-DDA4-4668-B8D6-C4B0D4C78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51">
              <a:extLst>
                <a:ext uri="{FF2B5EF4-FFF2-40B4-BE49-F238E27FC236}">
                  <a16:creationId xmlns:a16="http://schemas.microsoft.com/office/drawing/2014/main" id="{FB0A5F60-550F-4025-9DCE-6F42A7C06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52">
              <a:extLst>
                <a:ext uri="{FF2B5EF4-FFF2-40B4-BE49-F238E27FC236}">
                  <a16:creationId xmlns:a16="http://schemas.microsoft.com/office/drawing/2014/main" id="{D7B61D18-4A61-44C9-A809-40639E8C1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53">
              <a:extLst>
                <a:ext uri="{FF2B5EF4-FFF2-40B4-BE49-F238E27FC236}">
                  <a16:creationId xmlns:a16="http://schemas.microsoft.com/office/drawing/2014/main" id="{CB26E7EB-DC12-4BA7-B5DE-09EF2C1D0A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54">
              <a:extLst>
                <a:ext uri="{FF2B5EF4-FFF2-40B4-BE49-F238E27FC236}">
                  <a16:creationId xmlns:a16="http://schemas.microsoft.com/office/drawing/2014/main" id="{921237B4-9D85-4611-851F-5DBD71544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55">
              <a:extLst>
                <a:ext uri="{FF2B5EF4-FFF2-40B4-BE49-F238E27FC236}">
                  <a16:creationId xmlns:a16="http://schemas.microsoft.com/office/drawing/2014/main" id="{C91509DE-9FAA-4E84-BCC1-CDDBEA8AC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56">
              <a:extLst>
                <a:ext uri="{FF2B5EF4-FFF2-40B4-BE49-F238E27FC236}">
                  <a16:creationId xmlns:a16="http://schemas.microsoft.com/office/drawing/2014/main" id="{C7029B06-6A09-4E46-BA86-F3C66DBDD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57">
              <a:extLst>
                <a:ext uri="{FF2B5EF4-FFF2-40B4-BE49-F238E27FC236}">
                  <a16:creationId xmlns:a16="http://schemas.microsoft.com/office/drawing/2014/main" id="{FF4ACFBF-D1F2-47B1-B0EB-F08C6508BD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8">
              <a:extLst>
                <a:ext uri="{FF2B5EF4-FFF2-40B4-BE49-F238E27FC236}">
                  <a16:creationId xmlns:a16="http://schemas.microsoft.com/office/drawing/2014/main" id="{A6FD1991-3A0E-4F63-BAD9-A98C29860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A2819F7-A7F4-4226-AC29-7231F98B3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48219" y="1382714"/>
            <a:ext cx="4048505" cy="5456236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buNone/>
            </a:pPr>
            <a:r>
              <a:rPr lang="it-IT" dirty="0"/>
              <a:t>In definitiva, Aristotele si mostra a favore di un </a:t>
            </a:r>
            <a:r>
              <a:rPr lang="it-IT" u="sng" dirty="0"/>
              <a:t>potere collaborativo e condiviso</a:t>
            </a:r>
            <a:r>
              <a:rPr lang="it-IT" dirty="0"/>
              <a:t>. Potere, questo, che si ricollega alla </a:t>
            </a:r>
            <a:r>
              <a:rPr lang="it-IT" u="sng" dirty="0"/>
              <a:t>socialità innata</a:t>
            </a:r>
            <a:r>
              <a:rPr lang="it-IT" dirty="0"/>
              <a:t> dell’uomo, un </a:t>
            </a:r>
            <a:r>
              <a:rPr lang="it-IT" b="1" dirty="0"/>
              <a:t>animale</a:t>
            </a:r>
            <a:r>
              <a:rPr lang="it-IT" dirty="0"/>
              <a:t> che </a:t>
            </a:r>
            <a:r>
              <a:rPr lang="it-IT" b="1" dirty="0"/>
              <a:t>non</a:t>
            </a:r>
            <a:r>
              <a:rPr lang="it-IT" dirty="0"/>
              <a:t> può fare a meno di </a:t>
            </a:r>
            <a:r>
              <a:rPr lang="it-IT" u="sng" dirty="0"/>
              <a:t>andare d’accordo</a:t>
            </a:r>
            <a:r>
              <a:rPr lang="it-IT" dirty="0"/>
              <a:t>, perché </a:t>
            </a:r>
            <a:r>
              <a:rPr lang="it-IT" u="sng" dirty="0"/>
              <a:t>l’unione fa la forza</a:t>
            </a:r>
            <a:r>
              <a:rPr lang="it-IT" dirty="0"/>
              <a:t>. Qualcosa di analogo la dirà anche Alexandre Dumas nei </a:t>
            </a:r>
            <a:r>
              <a:rPr lang="it-IT" i="1" dirty="0"/>
              <a:t>Tre moschettieri</a:t>
            </a:r>
            <a:r>
              <a:rPr lang="it-IT" dirty="0"/>
              <a:t>: «</a:t>
            </a:r>
            <a:r>
              <a:rPr lang="it-IT" u="sng" dirty="0"/>
              <a:t>tutti per uno, uno per tutti</a:t>
            </a:r>
            <a:r>
              <a:rPr lang="it-IT" dirty="0"/>
              <a:t>»!</a:t>
            </a:r>
          </a:p>
        </p:txBody>
      </p:sp>
    </p:spTree>
    <p:extLst>
      <p:ext uri="{BB962C8B-B14F-4D97-AF65-F5344CB8AC3E}">
        <p14:creationId xmlns:p14="http://schemas.microsoft.com/office/powerpoint/2010/main" val="17200667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0BD21B179B1749B10B6700D890B8C6" ma:contentTypeVersion="6" ma:contentTypeDescription="Create a new document." ma:contentTypeScope="" ma:versionID="e463d1d10dfab8ea784b41375b92eff6">
  <xsd:schema xmlns:xsd="http://www.w3.org/2001/XMLSchema" xmlns:xs="http://www.w3.org/2001/XMLSchema" xmlns:p="http://schemas.microsoft.com/office/2006/metadata/properties" xmlns:ns2="9e626b82-2e62-4b56-b4f0-2eb243f478f4" targetNamespace="http://schemas.microsoft.com/office/2006/metadata/properties" ma:root="true" ma:fieldsID="0881876e15e5be9d4d273a20ce182099" ns2:_="">
    <xsd:import namespace="9e626b82-2e62-4b56-b4f0-2eb243f478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626b82-2e62-4b56-b4f0-2eb243f478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5942AA-25D7-4BEF-8F25-1595F72F32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B44A5C-1A56-4A90-916E-6A50A02C199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06103DB-BDFE-4E4F-87ED-34399283A0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626b82-2e62-4b56-b4f0-2eb243f478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829</Words>
  <Application>Microsoft Office PowerPoint</Application>
  <PresentationFormat>Widescreen</PresentationFormat>
  <Paragraphs>52</Paragraphs>
  <Slides>14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Calibri</vt:lpstr>
      <vt:lpstr>Tw Cen MT</vt:lpstr>
      <vt:lpstr>Circuito</vt:lpstr>
      <vt:lpstr>Aristotele - La politica</vt:lpstr>
      <vt:lpstr>L’insieme conta più delle singole parti</vt:lpstr>
      <vt:lpstr>Il fine della politica</vt:lpstr>
      <vt:lpstr>Lo sviluppo della socialitÀ umana</vt:lpstr>
      <vt:lpstr>L’economia come gestione del patrimonio domestico e i tre modi per acquisire ricchezza</vt:lpstr>
      <vt:lpstr>a favore di Una societÀ agricola</vt:lpstr>
      <vt:lpstr>Uso proprio e improprio</vt:lpstr>
      <vt:lpstr>L’importanza della famiglia</vt:lpstr>
      <vt:lpstr>Le forme di governo migliori</vt:lpstr>
      <vt:lpstr>Le forme di governo peggiori</vt:lpstr>
      <vt:lpstr>Alcune considerazioni sulle forme di governo</vt:lpstr>
      <vt:lpstr>Aristotele (e Platone) Vs. democrazia</vt:lpstr>
      <vt:lpstr>Presentazione standard di PowerPoint</vt:lpstr>
      <vt:lpstr>Tutti per uno…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2020-01-30T17:33:45Z</dcterms:created>
  <dcterms:modified xsi:type="dcterms:W3CDTF">2020-01-30T17:44:04Z</dcterms:modified>
</cp:coreProperties>
</file>