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2.jpeg" ContentType="image/jpeg"/>
  <Override PartName="/ppt/theme/theme2.xml" ContentType="application/vnd.openxmlformats-officedocument.theme+xml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200" u="none" kumimoji="0" normalizeH="0">
        <a:ln>
          <a:noFill/>
        </a:ln>
        <a:solidFill>
          <a:srgbClr val="6F6A5A"/>
        </a:solidFill>
        <a:effectLst/>
        <a:uFillTx/>
        <a:latin typeface="Baskerville"/>
        <a:ea typeface="Baskerville"/>
        <a:cs typeface="Baskerville"/>
        <a:sym typeface="Baskervill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200" u="none" kumimoji="0" normalizeH="0">
        <a:ln>
          <a:noFill/>
        </a:ln>
        <a:solidFill>
          <a:srgbClr val="6F6A5A"/>
        </a:solidFill>
        <a:effectLst/>
        <a:uFillTx/>
        <a:latin typeface="Baskerville"/>
        <a:ea typeface="Baskerville"/>
        <a:cs typeface="Baskerville"/>
        <a:sym typeface="Baskervill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200" u="none" kumimoji="0" normalizeH="0">
        <a:ln>
          <a:noFill/>
        </a:ln>
        <a:solidFill>
          <a:srgbClr val="6F6A5A"/>
        </a:solidFill>
        <a:effectLst/>
        <a:uFillTx/>
        <a:latin typeface="Baskerville"/>
        <a:ea typeface="Baskerville"/>
        <a:cs typeface="Baskerville"/>
        <a:sym typeface="Baskervill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200" u="none" kumimoji="0" normalizeH="0">
        <a:ln>
          <a:noFill/>
        </a:ln>
        <a:solidFill>
          <a:srgbClr val="6F6A5A"/>
        </a:solidFill>
        <a:effectLst/>
        <a:uFillTx/>
        <a:latin typeface="Baskerville"/>
        <a:ea typeface="Baskerville"/>
        <a:cs typeface="Baskerville"/>
        <a:sym typeface="Baskervill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200" u="none" kumimoji="0" normalizeH="0">
        <a:ln>
          <a:noFill/>
        </a:ln>
        <a:solidFill>
          <a:srgbClr val="6F6A5A"/>
        </a:solidFill>
        <a:effectLst/>
        <a:uFillTx/>
        <a:latin typeface="Baskerville"/>
        <a:ea typeface="Baskerville"/>
        <a:cs typeface="Baskerville"/>
        <a:sym typeface="Baskervill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200" u="none" kumimoji="0" normalizeH="0">
        <a:ln>
          <a:noFill/>
        </a:ln>
        <a:solidFill>
          <a:srgbClr val="6F6A5A"/>
        </a:solidFill>
        <a:effectLst/>
        <a:uFillTx/>
        <a:latin typeface="Baskerville"/>
        <a:ea typeface="Baskerville"/>
        <a:cs typeface="Baskerville"/>
        <a:sym typeface="Baskervill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200" u="none" kumimoji="0" normalizeH="0">
        <a:ln>
          <a:noFill/>
        </a:ln>
        <a:solidFill>
          <a:srgbClr val="6F6A5A"/>
        </a:solidFill>
        <a:effectLst/>
        <a:uFillTx/>
        <a:latin typeface="Baskerville"/>
        <a:ea typeface="Baskerville"/>
        <a:cs typeface="Baskerville"/>
        <a:sym typeface="Baskervill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200" u="none" kumimoji="0" normalizeH="0">
        <a:ln>
          <a:noFill/>
        </a:ln>
        <a:solidFill>
          <a:srgbClr val="6F6A5A"/>
        </a:solidFill>
        <a:effectLst/>
        <a:uFillTx/>
        <a:latin typeface="Baskerville"/>
        <a:ea typeface="Baskerville"/>
        <a:cs typeface="Baskerville"/>
        <a:sym typeface="Baskervill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200" u="none" kumimoji="0" normalizeH="0">
        <a:ln>
          <a:noFill/>
        </a:ln>
        <a:solidFill>
          <a:srgbClr val="6F6A5A"/>
        </a:solidFill>
        <a:effectLst/>
        <a:uFillTx/>
        <a:latin typeface="Baskerville"/>
        <a:ea typeface="Baskerville"/>
        <a:cs typeface="Baskerville"/>
        <a:sym typeface="Baskervil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Baskerville"/>
          <a:ea typeface="Baskerville"/>
          <a:cs typeface="Baskerville"/>
        </a:font>
        <a:srgbClr val="635F51"/>
      </a:tcTxStyle>
      <a:tcStyle>
        <a:tcBdr>
          <a:left>
            <a:ln w="12700" cap="flat">
              <a:solidFill>
                <a:srgbClr val="363131">
                  <a:alpha val="9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363131">
                  <a:alpha val="9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363131">
                  <a:alpha val="9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363131">
                  <a:alpha val="9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363131">
                  <a:alpha val="9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363131">
                  <a:alpha val="9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FFFFF">
              <a:alpha val="50000"/>
            </a:srgbClr>
          </a:solidFill>
        </a:fill>
      </a:tcStyle>
    </a:band2H>
    <a:firstCol>
      <a:tcTxStyle b="on" i="off">
        <a:font>
          <a:latin typeface="Baskerville SemiBold"/>
          <a:ea typeface="Baskerville SemiBold"/>
          <a:cs typeface="Baskerville SemiBold"/>
        </a:font>
        <a:srgbClr val="FFFCF2"/>
      </a:tcTxStyle>
      <a:tcStyle>
        <a:tcBdr>
          <a:left>
            <a:ln w="12700" cap="flat">
              <a:solidFill>
                <a:srgbClr val="363131">
                  <a:alpha val="9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363131">
                  <a:alpha val="9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363131">
                  <a:alpha val="9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363131">
                  <a:alpha val="9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363131">
                  <a:alpha val="9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363131">
                  <a:alpha val="9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Baskerville SemiBold"/>
          <a:ea typeface="Baskerville SemiBold"/>
          <a:cs typeface="Baskerville SemiBold"/>
        </a:font>
        <a:srgbClr val="6F6A5A"/>
      </a:tcTxStyle>
      <a:tcStyle>
        <a:tcBdr>
          <a:left>
            <a:ln w="12700" cap="flat">
              <a:solidFill>
                <a:srgbClr val="363131">
                  <a:alpha val="9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363131">
                  <a:alpha val="9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363131">
                  <a:alpha val="9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363131">
                  <a:alpha val="9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363131">
                  <a:alpha val="9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363131">
                  <a:alpha val="9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Baskerville SemiBold"/>
          <a:ea typeface="Baskerville SemiBold"/>
          <a:cs typeface="Baskerville SemiBold"/>
        </a:font>
        <a:srgbClr val="FFFCF2"/>
      </a:tcTxStyle>
      <a:tcStyle>
        <a:tcBdr>
          <a:left>
            <a:ln w="12700" cap="flat">
              <a:solidFill>
                <a:srgbClr val="363131">
                  <a:alpha val="9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363131">
                  <a:alpha val="9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363131">
                  <a:alpha val="9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363131">
                  <a:alpha val="9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363131">
                  <a:alpha val="9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363131">
                  <a:alpha val="9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Baskerville"/>
          <a:ea typeface="Baskerville"/>
          <a:cs typeface="Baskerville"/>
        </a:font>
        <a:srgbClr val="635F5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66246"/>
              </a:solidFill>
              <a:prstDash val="solid"/>
              <a:miter lim="400000"/>
            </a:ln>
          </a:top>
          <a:bottom>
            <a:ln w="12700" cap="flat">
              <a:solidFill>
                <a:srgbClr val="766246"/>
              </a:solidFill>
              <a:prstDash val="solid"/>
              <a:miter lim="400000"/>
            </a:ln>
          </a:bottom>
          <a:insideH>
            <a:ln w="12700" cap="flat">
              <a:solidFill>
                <a:srgbClr val="76624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1C6">
              <a:alpha val="82000"/>
            </a:srgbClr>
          </a:solidFill>
        </a:fill>
      </a:tcStyle>
    </a:wholeTbl>
    <a:band2H>
      <a:tcTxStyle b="def" i="def"/>
      <a:tcStyle>
        <a:tcBdr/>
        <a:fill>
          <a:solidFill>
            <a:srgbClr val="E6E1C6">
              <a:alpha val="19000"/>
            </a:srgbClr>
          </a:solidFill>
        </a:fill>
      </a:tcStyle>
    </a:band2H>
    <a:firstCol>
      <a:tcTxStyle b="off" i="off">
        <a:font>
          <a:latin typeface="Baskerville"/>
          <a:ea typeface="Baskerville"/>
          <a:cs typeface="Baskerville"/>
        </a:font>
        <a:srgbClr val="635F51"/>
      </a:tcTxStyle>
      <a:tcStyle>
        <a:tcBdr>
          <a:left>
            <a:ln w="3175" cap="flat">
              <a:solidFill>
                <a:srgbClr val="766246"/>
              </a:solidFill>
              <a:prstDash val="solid"/>
              <a:miter lim="400000"/>
            </a:ln>
          </a:left>
          <a:right>
            <a:ln w="12700" cap="flat">
              <a:solidFill>
                <a:srgbClr val="766246"/>
              </a:solidFill>
              <a:prstDash val="solid"/>
              <a:miter lim="400000"/>
            </a:ln>
          </a:right>
          <a:top>
            <a:ln w="12700" cap="flat">
              <a:solidFill>
                <a:srgbClr val="766246"/>
              </a:solidFill>
              <a:prstDash val="solid"/>
              <a:miter lim="400000"/>
            </a:ln>
          </a:top>
          <a:bottom>
            <a:ln w="12700" cap="flat">
              <a:solidFill>
                <a:srgbClr val="766246"/>
              </a:solidFill>
              <a:prstDash val="solid"/>
              <a:miter lim="400000"/>
            </a:ln>
          </a:bottom>
          <a:insideH>
            <a:ln w="12700" cap="flat">
              <a:solidFill>
                <a:srgbClr val="76624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1C6">
              <a:alpha val="82000"/>
            </a:srgbClr>
          </a:solidFill>
        </a:fill>
      </a:tcStyle>
    </a:firstCol>
    <a:lastRow>
      <a:tcTxStyle b="off" i="off">
        <a:font>
          <a:latin typeface="Baskerville"/>
          <a:ea typeface="Baskerville"/>
          <a:cs typeface="Baskerville"/>
        </a:font>
        <a:srgbClr val="635F5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766246"/>
              </a:solidFill>
              <a:prstDash val="solid"/>
              <a:miter lim="400000"/>
            </a:ln>
          </a:top>
          <a:bottom>
            <a:ln w="3175" cap="flat">
              <a:solidFill>
                <a:srgbClr val="766246"/>
              </a:solidFill>
              <a:prstDash val="solid"/>
              <a:miter lim="400000"/>
            </a:ln>
          </a:bottom>
          <a:insideH>
            <a:ln w="12700" cap="flat">
              <a:solidFill>
                <a:srgbClr val="76624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1C6">
              <a:alpha val="82000"/>
            </a:srgbClr>
          </a:solidFill>
        </a:fill>
      </a:tcStyle>
    </a:lastRow>
    <a:firstRow>
      <a:tcTxStyle b="on" i="off">
        <a:font>
          <a:latin typeface="Baskerville SemiBold"/>
          <a:ea typeface="Baskerville SemiBold"/>
          <a:cs typeface="Baskerville SemiBold"/>
        </a:font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175" cap="flat">
              <a:solidFill>
                <a:srgbClr val="766246"/>
              </a:solidFill>
              <a:prstDash val="solid"/>
              <a:miter lim="400000"/>
            </a:ln>
          </a:top>
          <a:bottom>
            <a:ln w="12700" cap="flat">
              <a:solidFill>
                <a:srgbClr val="766246"/>
              </a:solidFill>
              <a:prstDash val="solid"/>
              <a:miter lim="400000"/>
            </a:ln>
          </a:bottom>
          <a:insideH>
            <a:ln w="12700" cap="flat">
              <a:solidFill>
                <a:srgbClr val="E8E4D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Baskerville"/>
          <a:ea typeface="Baskerville"/>
          <a:cs typeface="Baskerville"/>
        </a:font>
        <a:srgbClr val="635F5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7A698"/>
              </a:solidFill>
              <a:prstDash val="solid"/>
              <a:miter lim="400000"/>
            </a:ln>
          </a:top>
          <a:bottom>
            <a:ln w="12700" cap="flat">
              <a:solidFill>
                <a:srgbClr val="A7A698"/>
              </a:solidFill>
              <a:prstDash val="solid"/>
              <a:miter lim="400000"/>
            </a:ln>
          </a:bottom>
          <a:insideH>
            <a:ln w="12700" cap="flat">
              <a:solidFill>
                <a:srgbClr val="A7A69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94908F">
              <a:alpha val="8000"/>
            </a:srgbClr>
          </a:solidFill>
        </a:fill>
      </a:tcStyle>
    </a:band2H>
    <a:firstCol>
      <a:tcTxStyle b="off" i="off">
        <a:font>
          <a:latin typeface="Baskerville"/>
          <a:ea typeface="Baskerville"/>
          <a:cs typeface="Baskerville"/>
        </a:font>
        <a:srgbClr val="FFFCF2"/>
      </a:tcTxStyle>
      <a:tcStyle>
        <a:tcBdr>
          <a:left>
            <a:ln w="12700" cap="flat">
              <a:solidFill>
                <a:srgbClr val="A7A698"/>
              </a:solidFill>
              <a:prstDash val="solid"/>
              <a:miter lim="400000"/>
            </a:ln>
          </a:left>
          <a:right>
            <a:ln w="12700" cap="flat">
              <a:solidFill>
                <a:srgbClr val="4C4F57"/>
              </a:solidFill>
              <a:prstDash val="solid"/>
              <a:miter lim="400000"/>
            </a:ln>
          </a:right>
          <a:top>
            <a:ln w="12700" cap="flat">
              <a:solidFill>
                <a:srgbClr val="727264"/>
              </a:solidFill>
              <a:prstDash val="solid"/>
              <a:miter lim="400000"/>
            </a:ln>
          </a:top>
          <a:bottom>
            <a:ln w="12700" cap="flat">
              <a:solidFill>
                <a:srgbClr val="727264"/>
              </a:solidFill>
              <a:prstDash val="solid"/>
              <a:miter lim="400000"/>
            </a:ln>
          </a:bottom>
          <a:insideH>
            <a:ln w="12700" cap="flat">
              <a:solidFill>
                <a:srgbClr val="727264"/>
              </a:solidFill>
              <a:prstDash val="solid"/>
              <a:miter lim="400000"/>
            </a:ln>
          </a:insideH>
          <a:insideV>
            <a:ln w="12700" cap="flat">
              <a:solidFill>
                <a:srgbClr val="727264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Baskerville SemiBold"/>
          <a:ea typeface="Baskerville SemiBold"/>
          <a:cs typeface="Baskerville SemiBold"/>
        </a:font>
        <a:srgbClr val="FFFCF2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C4F57"/>
              </a:solidFill>
              <a:prstDash val="solid"/>
              <a:miter lim="400000"/>
            </a:ln>
          </a:top>
          <a:bottom>
            <a:ln w="12700" cap="flat">
              <a:solidFill>
                <a:srgbClr val="A7A698"/>
              </a:solidFill>
              <a:prstDash val="solid"/>
              <a:miter lim="400000"/>
            </a:ln>
          </a:bottom>
          <a:insideH>
            <a:ln w="12700" cap="flat">
              <a:solidFill>
                <a:srgbClr val="4C4F57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Baskerville SemiBold"/>
          <a:ea typeface="Baskerville SemiBold"/>
          <a:cs typeface="Baskerville SemiBold"/>
        </a:font>
        <a:srgbClr val="FFFCF2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7A698"/>
              </a:solidFill>
              <a:prstDash val="solid"/>
              <a:miter lim="400000"/>
            </a:ln>
          </a:top>
          <a:bottom>
            <a:ln w="12700" cap="flat">
              <a:solidFill>
                <a:srgbClr val="4C4F57"/>
              </a:solidFill>
              <a:prstDash val="solid"/>
              <a:miter lim="400000"/>
            </a:ln>
          </a:bottom>
          <a:insideH>
            <a:ln w="12700" cap="flat">
              <a:solidFill>
                <a:srgbClr val="4C4F57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Baskerville"/>
          <a:ea typeface="Baskerville"/>
          <a:cs typeface="Baskerville"/>
        </a:font>
        <a:srgbClr val="635F5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FECE2"/>
          </a:solidFill>
        </a:fill>
      </a:tcStyle>
    </a:wholeTbl>
    <a:band2H>
      <a:tcTxStyle b="def" i="def"/>
      <a:tcStyle>
        <a:tcBdr/>
        <a:fill>
          <a:solidFill>
            <a:srgbClr val="FFFBF1"/>
          </a:solidFill>
        </a:fill>
      </a:tcStyle>
    </a:band2H>
    <a:firstCol>
      <a:tcTxStyle b="on" i="off">
        <a:font>
          <a:latin typeface="Baskerville SemiBold"/>
          <a:ea typeface="Baskerville SemiBold"/>
          <a:cs typeface="Baskerville SemiBold"/>
        </a:font>
        <a:srgbClr val="6F6A5A"/>
      </a:tcTxStyle>
      <a:tcStyle>
        <a:tcBdr>
          <a:left>
            <a:ln w="12700" cap="flat">
              <a:solidFill>
                <a:srgbClr val="5F5857"/>
              </a:solidFill>
              <a:prstDash val="solid"/>
              <a:miter lim="400000"/>
            </a:ln>
          </a:left>
          <a:right>
            <a:ln w="12700" cap="flat">
              <a:solidFill>
                <a:srgbClr val="A29A85"/>
              </a:solidFill>
              <a:prstDash val="solid"/>
              <a:miter lim="400000"/>
            </a:ln>
          </a:right>
          <a:top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A29A85"/>
              </a:solidFill>
              <a:prstDash val="solid"/>
              <a:miter lim="400000"/>
            </a:ln>
          </a:insideV>
        </a:tcBdr>
        <a:fill>
          <a:solidFill>
            <a:srgbClr val="E8E4D8"/>
          </a:solidFill>
        </a:fill>
      </a:tcStyle>
    </a:firstCol>
    <a:lastRow>
      <a:tcTxStyle b="on" i="off">
        <a:font>
          <a:latin typeface="Baskerville SemiBold"/>
          <a:ea typeface="Baskerville SemiBold"/>
          <a:cs typeface="Baskerville SemiBold"/>
        </a:font>
        <a:srgbClr val="FFFCF2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53030"/>
              </a:solidFill>
              <a:prstDash val="solid"/>
              <a:miter lim="400000"/>
            </a:ln>
          </a:top>
          <a:bottom>
            <a:ln w="12700" cap="flat">
              <a:solidFill>
                <a:srgbClr val="5F5857"/>
              </a:solidFill>
              <a:prstDash val="solid"/>
              <a:miter lim="400000"/>
            </a:ln>
          </a:bottom>
          <a:insideH>
            <a:ln w="12700" cap="flat">
              <a:solidFill>
                <a:srgbClr val="49424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Baskerville SemiBold"/>
          <a:ea typeface="Baskerville SemiBold"/>
          <a:cs typeface="Baskerville SemiBold"/>
        </a:font>
        <a:srgbClr val="FFFCF2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F5857"/>
              </a:solidFill>
              <a:prstDash val="solid"/>
              <a:miter lim="400000"/>
            </a:ln>
          </a:top>
          <a:bottom>
            <a:ln w="12700" cap="flat">
              <a:solidFill>
                <a:srgbClr val="F1EEE5"/>
              </a:solidFill>
              <a:prstDash val="solid"/>
              <a:miter lim="400000"/>
            </a:ln>
          </a:bottom>
          <a:insideH>
            <a:ln w="12700" cap="flat">
              <a:solidFill>
                <a:srgbClr val="D9CFB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Baskerville"/>
          <a:ea typeface="Baskerville"/>
          <a:cs typeface="Baskerville"/>
        </a:font>
        <a:srgbClr val="5F5857"/>
      </a:tcTxStyle>
      <a:tcStyle>
        <a:tcBdr>
          <a:left>
            <a:ln w="12700" cap="flat">
              <a:solidFill>
                <a:srgbClr val="F7F6F1"/>
              </a:solidFill>
              <a:prstDash val="solid"/>
              <a:miter lim="400000"/>
            </a:ln>
          </a:left>
          <a:right>
            <a:ln w="12700" cap="flat">
              <a:solidFill>
                <a:srgbClr val="F7F6F1"/>
              </a:solidFill>
              <a:prstDash val="solid"/>
              <a:miter lim="400000"/>
            </a:ln>
          </a:right>
          <a:top>
            <a:ln w="12700" cap="flat">
              <a:solidFill>
                <a:srgbClr val="F7F6F1"/>
              </a:solidFill>
              <a:prstDash val="solid"/>
              <a:miter lim="400000"/>
            </a:ln>
          </a:top>
          <a:bottom>
            <a:ln w="12700" cap="flat">
              <a:solidFill>
                <a:srgbClr val="F7F6F1"/>
              </a:solidFill>
              <a:prstDash val="solid"/>
              <a:miter lim="400000"/>
            </a:ln>
          </a:bottom>
          <a:insideH>
            <a:ln w="12700" cap="flat">
              <a:solidFill>
                <a:srgbClr val="F7F6F1"/>
              </a:solidFill>
              <a:prstDash val="solid"/>
              <a:miter lim="400000"/>
            </a:ln>
          </a:insideH>
          <a:insideV>
            <a:ln w="12700" cap="flat">
              <a:solidFill>
                <a:srgbClr val="F7F6F1"/>
              </a:solidFill>
              <a:prstDash val="solid"/>
              <a:miter lim="400000"/>
            </a:ln>
          </a:insideV>
        </a:tcBdr>
        <a:fill>
          <a:solidFill>
            <a:srgbClr val="CBC7C7"/>
          </a:solidFill>
        </a:fill>
      </a:tcStyle>
    </a:wholeTbl>
    <a:band2H>
      <a:tcTxStyle b="def" i="def"/>
      <a:tcStyle>
        <a:tcBdr/>
        <a:fill>
          <a:solidFill>
            <a:srgbClr val="DED9DA"/>
          </a:solidFill>
        </a:fill>
      </a:tcStyle>
    </a:band2H>
    <a:firstCol>
      <a:tcTxStyle b="on" i="off">
        <a:font>
          <a:latin typeface="Baskerville SemiBold"/>
          <a:ea typeface="Baskerville SemiBold"/>
          <a:cs typeface="Baskerville SemiBold"/>
        </a:font>
        <a:srgbClr val="FFFCF2"/>
      </a:tcTxStyle>
      <a:tcStyle>
        <a:tcBdr>
          <a:left>
            <a:ln w="12700" cap="flat">
              <a:solidFill>
                <a:srgbClr val="F7F6F1"/>
              </a:solidFill>
              <a:prstDash val="solid"/>
              <a:miter lim="400000"/>
            </a:ln>
          </a:left>
          <a:right>
            <a:ln w="12700" cap="flat">
              <a:solidFill>
                <a:srgbClr val="F7F6F1"/>
              </a:solidFill>
              <a:prstDash val="solid"/>
              <a:miter lim="400000"/>
            </a:ln>
          </a:right>
          <a:top>
            <a:ln w="12700" cap="flat">
              <a:solidFill>
                <a:srgbClr val="F7F6F1"/>
              </a:solidFill>
              <a:prstDash val="solid"/>
              <a:miter lim="400000"/>
            </a:ln>
          </a:top>
          <a:bottom>
            <a:ln w="12700" cap="flat">
              <a:solidFill>
                <a:srgbClr val="F7F6F1"/>
              </a:solidFill>
              <a:prstDash val="solid"/>
              <a:miter lim="400000"/>
            </a:ln>
          </a:bottom>
          <a:insideH>
            <a:ln w="12700" cap="flat">
              <a:solidFill>
                <a:srgbClr val="F7F6F1"/>
              </a:solidFill>
              <a:prstDash val="solid"/>
              <a:miter lim="400000"/>
            </a:ln>
          </a:insideH>
          <a:insideV>
            <a:ln w="12700" cap="flat">
              <a:solidFill>
                <a:srgbClr val="F7F6F1"/>
              </a:solidFill>
              <a:prstDash val="solid"/>
              <a:miter lim="400000"/>
            </a:ln>
          </a:insideV>
        </a:tcBdr>
        <a:fill>
          <a:solidFill>
            <a:srgbClr val="5F5857"/>
          </a:solidFill>
        </a:fill>
      </a:tcStyle>
    </a:firstCol>
    <a:lastRow>
      <a:tcTxStyle b="on" i="off">
        <a:font>
          <a:latin typeface="Baskerville SemiBold"/>
          <a:ea typeface="Baskerville SemiBold"/>
          <a:cs typeface="Baskerville SemiBold"/>
        </a:font>
        <a:srgbClr val="FFFCF2"/>
      </a:tcTxStyle>
      <a:tcStyle>
        <a:tcBdr>
          <a:left>
            <a:ln w="12700" cap="flat">
              <a:solidFill>
                <a:srgbClr val="F7F6F1"/>
              </a:solidFill>
              <a:prstDash val="solid"/>
              <a:miter lim="400000"/>
            </a:ln>
          </a:left>
          <a:right>
            <a:ln w="12700" cap="flat">
              <a:solidFill>
                <a:srgbClr val="F7F6F1"/>
              </a:solidFill>
              <a:prstDash val="solid"/>
              <a:miter lim="400000"/>
            </a:ln>
          </a:right>
          <a:top>
            <a:ln w="12700" cap="flat">
              <a:solidFill>
                <a:srgbClr val="F7F6F1"/>
              </a:solidFill>
              <a:prstDash val="solid"/>
              <a:miter lim="400000"/>
            </a:ln>
          </a:top>
          <a:bottom>
            <a:ln w="12700" cap="flat">
              <a:solidFill>
                <a:srgbClr val="F7F6F1"/>
              </a:solidFill>
              <a:prstDash val="solid"/>
              <a:miter lim="400000"/>
            </a:ln>
          </a:bottom>
          <a:insideH>
            <a:ln w="12700" cap="flat">
              <a:solidFill>
                <a:srgbClr val="F7F6F1"/>
              </a:solidFill>
              <a:prstDash val="solid"/>
              <a:miter lim="400000"/>
            </a:ln>
          </a:insideH>
          <a:insideV>
            <a:ln w="12700" cap="flat">
              <a:solidFill>
                <a:srgbClr val="F7F6F1"/>
              </a:solidFill>
              <a:prstDash val="solid"/>
              <a:miter lim="400000"/>
            </a:ln>
          </a:insideV>
        </a:tcBdr>
        <a:fill>
          <a:solidFill>
            <a:srgbClr val="7C7878"/>
          </a:solidFill>
        </a:fill>
      </a:tcStyle>
    </a:lastRow>
    <a:firstRow>
      <a:tcTxStyle b="on" i="off">
        <a:font>
          <a:latin typeface="Baskerville SemiBold"/>
          <a:ea typeface="Baskerville SemiBold"/>
          <a:cs typeface="Baskerville SemiBold"/>
        </a:font>
        <a:srgbClr val="FFFCF2"/>
      </a:tcTxStyle>
      <a:tcStyle>
        <a:tcBdr>
          <a:left>
            <a:ln w="12700" cap="flat">
              <a:solidFill>
                <a:srgbClr val="F7F6F1"/>
              </a:solidFill>
              <a:prstDash val="solid"/>
              <a:miter lim="400000"/>
            </a:ln>
          </a:left>
          <a:right>
            <a:ln w="12700" cap="flat">
              <a:solidFill>
                <a:srgbClr val="F7F6F1"/>
              </a:solidFill>
              <a:prstDash val="solid"/>
              <a:miter lim="400000"/>
            </a:ln>
          </a:right>
          <a:top>
            <a:ln w="12700" cap="flat">
              <a:solidFill>
                <a:srgbClr val="F7F6F1"/>
              </a:solidFill>
              <a:prstDash val="solid"/>
              <a:miter lim="400000"/>
            </a:ln>
          </a:top>
          <a:bottom>
            <a:ln w="12700" cap="flat">
              <a:solidFill>
                <a:srgbClr val="F7F6F1"/>
              </a:solidFill>
              <a:prstDash val="solid"/>
              <a:miter lim="400000"/>
            </a:ln>
          </a:bottom>
          <a:insideH>
            <a:ln w="12700" cap="flat">
              <a:solidFill>
                <a:srgbClr val="F7F6F1"/>
              </a:solidFill>
              <a:prstDash val="solid"/>
              <a:miter lim="400000"/>
            </a:ln>
          </a:insideH>
          <a:insideV>
            <a:ln w="12700" cap="flat">
              <a:solidFill>
                <a:srgbClr val="F7F6F1"/>
              </a:solidFill>
              <a:prstDash val="solid"/>
              <a:miter lim="400000"/>
            </a:ln>
          </a:insideV>
        </a:tcBdr>
        <a:fill>
          <a:solidFill>
            <a:srgbClr val="7C7878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Baskerville"/>
          <a:ea typeface="Baskerville"/>
          <a:cs typeface="Baskerville"/>
        </a:font>
        <a:srgbClr val="635F5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09C9C"/>
              </a:solidFill>
              <a:prstDash val="solid"/>
              <a:miter lim="400000"/>
            </a:ln>
          </a:top>
          <a:bottom>
            <a:ln w="12700" cap="flat">
              <a:solidFill>
                <a:srgbClr val="A09C9C"/>
              </a:solidFill>
              <a:prstDash val="solid"/>
              <a:miter lim="400000"/>
            </a:ln>
          </a:bottom>
          <a:insideH>
            <a:ln w="12700" cap="flat">
              <a:solidFill>
                <a:srgbClr val="A09C9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>
              <a:alpha val="64999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Baskerville SemiBold"/>
          <a:ea typeface="Baskerville SemiBold"/>
          <a:cs typeface="Baskerville SemiBold"/>
        </a:font>
        <a:srgbClr val="6F6A5A"/>
      </a:tcTxStyle>
      <a:tcStyle>
        <a:tcBdr>
          <a:left>
            <a:ln w="12700" cap="flat">
              <a:solidFill>
                <a:srgbClr val="A09C9C"/>
              </a:solidFill>
              <a:prstDash val="solid"/>
              <a:miter lim="400000"/>
            </a:ln>
          </a:left>
          <a:right>
            <a:ln w="12700" cap="flat">
              <a:solidFill>
                <a:srgbClr val="A09C9C"/>
              </a:solidFill>
              <a:prstDash val="solid"/>
              <a:miter lim="400000"/>
            </a:ln>
          </a:right>
          <a:top>
            <a:ln w="12700" cap="flat">
              <a:solidFill>
                <a:srgbClr val="A09C9C"/>
              </a:solidFill>
              <a:prstDash val="solid"/>
              <a:miter lim="400000"/>
            </a:ln>
          </a:top>
          <a:bottom>
            <a:ln w="12700" cap="flat">
              <a:solidFill>
                <a:srgbClr val="A09C9C"/>
              </a:solidFill>
              <a:prstDash val="solid"/>
              <a:miter lim="400000"/>
            </a:ln>
          </a:bottom>
          <a:insideH>
            <a:ln w="12700" cap="flat">
              <a:solidFill>
                <a:srgbClr val="A09C9C"/>
              </a:solidFill>
              <a:prstDash val="solid"/>
              <a:miter lim="400000"/>
            </a:ln>
          </a:insideH>
          <a:insideV>
            <a:ln w="12700" cap="flat">
              <a:solidFill>
                <a:srgbClr val="A09C9C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Baskerville SemiBold"/>
          <a:ea typeface="Baskerville SemiBold"/>
          <a:cs typeface="Baskerville SemiBold"/>
        </a:font>
        <a:srgbClr val="6F6A5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09C9C"/>
              </a:solidFill>
              <a:prstDash val="solid"/>
              <a:miter lim="400000"/>
            </a:ln>
          </a:top>
          <a:bottom>
            <a:ln w="12700" cap="flat">
              <a:solidFill>
                <a:srgbClr val="A09C9C"/>
              </a:solidFill>
              <a:prstDash val="solid"/>
              <a:miter lim="400000"/>
            </a:ln>
          </a:bottom>
          <a:insideH>
            <a:ln w="12700" cap="flat">
              <a:solidFill>
                <a:srgbClr val="A09C9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Baskerville SemiBold"/>
          <a:ea typeface="Baskerville SemiBold"/>
          <a:cs typeface="Baskerville SemiBold"/>
        </a:font>
        <a:srgbClr val="6F6A5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09C9C"/>
              </a:solidFill>
              <a:prstDash val="solid"/>
              <a:miter lim="400000"/>
            </a:ln>
          </a:top>
          <a:bottom>
            <a:ln w="12700" cap="flat">
              <a:solidFill>
                <a:srgbClr val="A09C9C"/>
              </a:solidFill>
              <a:prstDash val="solid"/>
              <a:miter lim="400000"/>
            </a:ln>
          </a:bottom>
          <a:insideH>
            <a:ln w="12700" cap="flat">
              <a:solidFill>
                <a:srgbClr val="A09C9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olo e sottotitol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016000" y="2032000"/>
            <a:ext cx="10972800" cy="32258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CF2"/>
                </a:solidFill>
                <a:effectLst>
                  <a:outerShdw sx="100000" sy="100000" kx="0" ky="0" algn="b" rotWithShape="0" blurRad="25400" dist="50800" dir="13500000">
                    <a:srgbClr val="424242">
                      <a:alpha val="50000"/>
                    </a:srgbClr>
                  </a:outerShdw>
                </a:effectLst>
              </a:defRPr>
            </a:lvl1pPr>
          </a:lstStyle>
          <a:p>
            <a:pPr/>
            <a:r>
              <a:t>Titolo Testo</a:t>
            </a:r>
          </a:p>
        </p:txBody>
      </p:sp>
      <p:sp>
        <p:nvSpPr>
          <p:cNvPr id="12" name="Shape 12"/>
          <p:cNvSpPr/>
          <p:nvPr>
            <p:ph type="body" sz="quarter" idx="1"/>
          </p:nvPr>
        </p:nvSpPr>
        <p:spPr>
          <a:xfrm>
            <a:off x="1016000" y="5359400"/>
            <a:ext cx="10972800" cy="12319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4200">
                <a:solidFill>
                  <a:srgbClr val="FFFCF2"/>
                </a:solidFill>
                <a:effectLst>
                  <a:outerShdw sx="100000" sy="100000" kx="0" ky="0" algn="b" rotWithShape="0" blurRad="25400" dist="25400" dir="13500000">
                    <a:srgbClr val="424242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pperplate"/>
              </a:defRPr>
            </a:lvl1pPr>
            <a:lvl2pPr marL="0" indent="228600" algn="ctr">
              <a:spcBef>
                <a:spcPts val="0"/>
              </a:spcBef>
              <a:buClrTx/>
              <a:buSzTx/>
              <a:buNone/>
              <a:defRPr sz="4200">
                <a:solidFill>
                  <a:srgbClr val="FFFCF2"/>
                </a:solidFill>
                <a:effectLst>
                  <a:outerShdw sx="100000" sy="100000" kx="0" ky="0" algn="b" rotWithShape="0" blurRad="25400" dist="25400" dir="13500000">
                    <a:srgbClr val="424242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pperplate"/>
              </a:defRPr>
            </a:lvl2pPr>
            <a:lvl3pPr marL="0" indent="457200" algn="ctr">
              <a:spcBef>
                <a:spcPts val="0"/>
              </a:spcBef>
              <a:buClrTx/>
              <a:buSzTx/>
              <a:buNone/>
              <a:defRPr sz="4200">
                <a:solidFill>
                  <a:srgbClr val="FFFCF2"/>
                </a:solidFill>
                <a:effectLst>
                  <a:outerShdw sx="100000" sy="100000" kx="0" ky="0" algn="b" rotWithShape="0" blurRad="25400" dist="25400" dir="13500000">
                    <a:srgbClr val="424242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pperplate"/>
              </a:defRPr>
            </a:lvl3pPr>
            <a:lvl4pPr marL="0" indent="685800" algn="ctr">
              <a:spcBef>
                <a:spcPts val="0"/>
              </a:spcBef>
              <a:buClrTx/>
              <a:buSzTx/>
              <a:buNone/>
              <a:defRPr sz="4200">
                <a:solidFill>
                  <a:srgbClr val="FFFCF2"/>
                </a:solidFill>
                <a:effectLst>
                  <a:outerShdw sx="100000" sy="100000" kx="0" ky="0" algn="b" rotWithShape="0" blurRad="25400" dist="25400" dir="13500000">
                    <a:srgbClr val="424242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pperplate"/>
              </a:defRPr>
            </a:lvl4pPr>
            <a:lvl5pPr marL="0" indent="914400" algn="ctr">
              <a:spcBef>
                <a:spcPts val="0"/>
              </a:spcBef>
              <a:buClrTx/>
              <a:buSzTx/>
              <a:buNone/>
              <a:defRPr sz="4200">
                <a:solidFill>
                  <a:srgbClr val="FFFCF2"/>
                </a:solidFill>
                <a:effectLst>
                  <a:outerShdw sx="100000" sy="100000" kx="0" ky="0" algn="b" rotWithShape="0" blurRad="25400" dist="25400" dir="13500000">
                    <a:srgbClr val="424242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pperplate"/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" name="Shape 13"/>
          <p:cNvSpPr/>
          <p:nvPr>
            <p:ph type="sldNum" sz="quarter" idx="2"/>
          </p:nvPr>
        </p:nvSpPr>
        <p:spPr>
          <a:xfrm>
            <a:off x="6299225" y="9258300"/>
            <a:ext cx="393650" cy="32585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CF2"/>
                </a:solidFill>
                <a:latin typeface="+mn-lt"/>
                <a:ea typeface="+mn-ea"/>
                <a:cs typeface="+mn-cs"/>
                <a:sym typeface="Copperpl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- Orizzonta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>
            <p:ph type="pic" sz="half" idx="13"/>
          </p:nvPr>
        </p:nvSpPr>
        <p:spPr>
          <a:xfrm>
            <a:off x="2819400" y="1257300"/>
            <a:ext cx="7366000" cy="53721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Shape 21"/>
          <p:cNvSpPr/>
          <p:nvPr>
            <p:ph type="title"/>
          </p:nvPr>
        </p:nvSpPr>
        <p:spPr>
          <a:xfrm>
            <a:off x="1028700" y="6743700"/>
            <a:ext cx="10972800" cy="1524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CF2"/>
                </a:solidFill>
                <a:effectLst>
                  <a:outerShdw sx="100000" sy="100000" kx="0" ky="0" algn="b" rotWithShape="0" blurRad="25400" dist="50800" dir="13500000">
                    <a:srgbClr val="424242">
                      <a:alpha val="50000"/>
                    </a:srgbClr>
                  </a:outerShdw>
                </a:effectLst>
              </a:defRPr>
            </a:lvl1pPr>
          </a:lstStyle>
          <a:p>
            <a:pPr/>
            <a:r>
              <a:t>Titolo Testo</a:t>
            </a:r>
          </a:p>
        </p:txBody>
      </p:sp>
      <p:sp>
        <p:nvSpPr>
          <p:cNvPr id="22" name="Shape 22"/>
          <p:cNvSpPr/>
          <p:nvPr>
            <p:ph type="body" sz="quarter" idx="1"/>
          </p:nvPr>
        </p:nvSpPr>
        <p:spPr>
          <a:xfrm>
            <a:off x="1028700" y="8255000"/>
            <a:ext cx="10972800" cy="1193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4200">
                <a:solidFill>
                  <a:srgbClr val="FFFCF2"/>
                </a:solidFill>
                <a:effectLst>
                  <a:outerShdw sx="100000" sy="100000" kx="0" ky="0" algn="b" rotWithShape="0" blurRad="25400" dist="25400" dir="13500000">
                    <a:srgbClr val="424242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pperplate"/>
              </a:defRPr>
            </a:lvl1pPr>
            <a:lvl2pPr marL="0" indent="228600" algn="ctr">
              <a:spcBef>
                <a:spcPts val="0"/>
              </a:spcBef>
              <a:buClrTx/>
              <a:buSzTx/>
              <a:buNone/>
              <a:defRPr sz="4200">
                <a:solidFill>
                  <a:srgbClr val="FFFCF2"/>
                </a:solidFill>
                <a:effectLst>
                  <a:outerShdw sx="100000" sy="100000" kx="0" ky="0" algn="b" rotWithShape="0" blurRad="25400" dist="25400" dir="13500000">
                    <a:srgbClr val="424242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pperplate"/>
              </a:defRPr>
            </a:lvl2pPr>
            <a:lvl3pPr marL="0" indent="457200" algn="ctr">
              <a:spcBef>
                <a:spcPts val="0"/>
              </a:spcBef>
              <a:buClrTx/>
              <a:buSzTx/>
              <a:buNone/>
              <a:defRPr sz="4200">
                <a:solidFill>
                  <a:srgbClr val="FFFCF2"/>
                </a:solidFill>
                <a:effectLst>
                  <a:outerShdw sx="100000" sy="100000" kx="0" ky="0" algn="b" rotWithShape="0" blurRad="25400" dist="25400" dir="13500000">
                    <a:srgbClr val="424242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pperplate"/>
              </a:defRPr>
            </a:lvl3pPr>
            <a:lvl4pPr marL="0" indent="685800" algn="ctr">
              <a:spcBef>
                <a:spcPts val="0"/>
              </a:spcBef>
              <a:buClrTx/>
              <a:buSzTx/>
              <a:buNone/>
              <a:defRPr sz="4200">
                <a:solidFill>
                  <a:srgbClr val="FFFCF2"/>
                </a:solidFill>
                <a:effectLst>
                  <a:outerShdw sx="100000" sy="100000" kx="0" ky="0" algn="b" rotWithShape="0" blurRad="25400" dist="25400" dir="13500000">
                    <a:srgbClr val="424242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pperplate"/>
              </a:defRPr>
            </a:lvl4pPr>
            <a:lvl5pPr marL="0" indent="914400" algn="ctr">
              <a:spcBef>
                <a:spcPts val="0"/>
              </a:spcBef>
              <a:buClrTx/>
              <a:buSzTx/>
              <a:buNone/>
              <a:defRPr sz="4200">
                <a:solidFill>
                  <a:srgbClr val="FFFCF2"/>
                </a:solidFill>
                <a:effectLst>
                  <a:outerShdw sx="100000" sy="100000" kx="0" ky="0" algn="b" rotWithShape="0" blurRad="25400" dist="25400" dir="13500000">
                    <a:srgbClr val="424242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pperplate"/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3" name="Shape 23"/>
          <p:cNvSpPr/>
          <p:nvPr>
            <p:ph type="sldNum" sz="quarter" idx="2"/>
          </p:nvPr>
        </p:nvSpPr>
        <p:spPr>
          <a:xfrm>
            <a:off x="6299225" y="9258300"/>
            <a:ext cx="393650" cy="32585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CF2"/>
                </a:solidFill>
                <a:latin typeface="+mn-lt"/>
                <a:ea typeface="+mn-ea"/>
                <a:cs typeface="+mn-cs"/>
                <a:sym typeface="Copperpl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olo - Centrat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>
            <p:ph type="title"/>
          </p:nvPr>
        </p:nvSpPr>
        <p:spPr>
          <a:xfrm>
            <a:off x="1016000" y="3263900"/>
            <a:ext cx="10972800" cy="3225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CF2"/>
                </a:solidFill>
                <a:effectLst>
                  <a:outerShdw sx="100000" sy="100000" kx="0" ky="0" algn="b" rotWithShape="0" blurRad="25400" dist="50800" dir="13500000">
                    <a:srgbClr val="424242">
                      <a:alpha val="50000"/>
                    </a:srgbClr>
                  </a:outerShdw>
                </a:effectLst>
              </a:defRPr>
            </a:lvl1pPr>
          </a:lstStyle>
          <a:p>
            <a:pPr/>
            <a:r>
              <a:t>Titolo Testo</a:t>
            </a:r>
          </a:p>
        </p:txBody>
      </p:sp>
      <p:sp>
        <p:nvSpPr>
          <p:cNvPr id="31" name="Shape 31"/>
          <p:cNvSpPr/>
          <p:nvPr>
            <p:ph type="sldNum" sz="quarter" idx="2"/>
          </p:nvPr>
        </p:nvSpPr>
        <p:spPr>
          <a:xfrm>
            <a:off x="6299225" y="9258300"/>
            <a:ext cx="393650" cy="32585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CF2"/>
                </a:solidFill>
                <a:latin typeface="+mn-lt"/>
                <a:ea typeface="+mn-ea"/>
                <a:cs typeface="+mn-cs"/>
                <a:sym typeface="Copperpl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- Vertica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pic" sz="quarter" idx="13"/>
          </p:nvPr>
        </p:nvSpPr>
        <p:spPr>
          <a:xfrm>
            <a:off x="7664450" y="2044700"/>
            <a:ext cx="4267200" cy="56388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Shape 39"/>
          <p:cNvSpPr/>
          <p:nvPr>
            <p:ph type="title"/>
          </p:nvPr>
        </p:nvSpPr>
        <p:spPr>
          <a:xfrm>
            <a:off x="762000" y="2311400"/>
            <a:ext cx="6324600" cy="31877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CF2"/>
                </a:solidFill>
                <a:effectLst>
                  <a:outerShdw sx="100000" sy="100000" kx="0" ky="0" algn="b" rotWithShape="0" blurRad="25400" dist="50800" dir="13500000">
                    <a:srgbClr val="424242">
                      <a:alpha val="50000"/>
                    </a:srgbClr>
                  </a:outerShdw>
                </a:effectLst>
              </a:defRPr>
            </a:lvl1pPr>
          </a:lstStyle>
          <a:p>
            <a:pPr/>
            <a:r>
              <a:t>Titolo Testo</a:t>
            </a:r>
          </a:p>
        </p:txBody>
      </p:sp>
      <p:sp>
        <p:nvSpPr>
          <p:cNvPr id="40" name="Shape 40"/>
          <p:cNvSpPr/>
          <p:nvPr>
            <p:ph type="body" sz="quarter" idx="1"/>
          </p:nvPr>
        </p:nvSpPr>
        <p:spPr>
          <a:xfrm>
            <a:off x="762000" y="5626100"/>
            <a:ext cx="6324600" cy="3238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4200">
                <a:solidFill>
                  <a:srgbClr val="FFFCF2"/>
                </a:solidFill>
                <a:effectLst>
                  <a:outerShdw sx="100000" sy="100000" kx="0" ky="0" algn="b" rotWithShape="0" blurRad="25400" dist="25400" dir="13500000">
                    <a:srgbClr val="424242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pperplate"/>
              </a:defRPr>
            </a:lvl1pPr>
            <a:lvl2pPr marL="0" indent="228600" algn="ctr">
              <a:spcBef>
                <a:spcPts val="0"/>
              </a:spcBef>
              <a:buClrTx/>
              <a:buSzTx/>
              <a:buNone/>
              <a:defRPr sz="4200">
                <a:solidFill>
                  <a:srgbClr val="FFFCF2"/>
                </a:solidFill>
                <a:effectLst>
                  <a:outerShdw sx="100000" sy="100000" kx="0" ky="0" algn="b" rotWithShape="0" blurRad="25400" dist="25400" dir="13500000">
                    <a:srgbClr val="424242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pperplate"/>
              </a:defRPr>
            </a:lvl2pPr>
            <a:lvl3pPr marL="0" indent="457200" algn="ctr">
              <a:spcBef>
                <a:spcPts val="0"/>
              </a:spcBef>
              <a:buClrTx/>
              <a:buSzTx/>
              <a:buNone/>
              <a:defRPr sz="4200">
                <a:solidFill>
                  <a:srgbClr val="FFFCF2"/>
                </a:solidFill>
                <a:effectLst>
                  <a:outerShdw sx="100000" sy="100000" kx="0" ky="0" algn="b" rotWithShape="0" blurRad="25400" dist="25400" dir="13500000">
                    <a:srgbClr val="424242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pperplate"/>
              </a:defRPr>
            </a:lvl3pPr>
            <a:lvl4pPr marL="0" indent="685800" algn="ctr">
              <a:spcBef>
                <a:spcPts val="0"/>
              </a:spcBef>
              <a:buClrTx/>
              <a:buSzTx/>
              <a:buNone/>
              <a:defRPr sz="4200">
                <a:solidFill>
                  <a:srgbClr val="FFFCF2"/>
                </a:solidFill>
                <a:effectLst>
                  <a:outerShdw sx="100000" sy="100000" kx="0" ky="0" algn="b" rotWithShape="0" blurRad="25400" dist="25400" dir="13500000">
                    <a:srgbClr val="424242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pperplate"/>
              </a:defRPr>
            </a:lvl4pPr>
            <a:lvl5pPr marL="0" indent="914400" algn="ctr">
              <a:spcBef>
                <a:spcPts val="0"/>
              </a:spcBef>
              <a:buClrTx/>
              <a:buSzTx/>
              <a:buNone/>
              <a:defRPr sz="4200">
                <a:solidFill>
                  <a:srgbClr val="FFFCF2"/>
                </a:solidFill>
                <a:effectLst>
                  <a:outerShdw sx="100000" sy="100000" kx="0" ky="0" algn="b" rotWithShape="0" blurRad="25400" dist="25400" dir="13500000">
                    <a:srgbClr val="424242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pperplate"/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1" name="Shape 41"/>
          <p:cNvSpPr/>
          <p:nvPr>
            <p:ph type="sldNum" sz="quarter" idx="2"/>
          </p:nvPr>
        </p:nvSpPr>
        <p:spPr>
          <a:xfrm>
            <a:off x="6299225" y="9258300"/>
            <a:ext cx="393650" cy="32585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CF2"/>
                </a:solidFill>
                <a:latin typeface="+mn-lt"/>
                <a:ea typeface="+mn-ea"/>
                <a:cs typeface="+mn-cs"/>
                <a:sym typeface="Copperpl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olo -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49" name="Shape 4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olo e 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57" name="Shape 57"/>
          <p:cNvSpPr/>
          <p:nvPr>
            <p:ph type="body" idx="1"/>
          </p:nvPr>
        </p:nvSpPr>
        <p:spPr>
          <a:xfrm>
            <a:off x="1016000" y="2768600"/>
            <a:ext cx="10972800" cy="5715000"/>
          </a:xfrm>
          <a:prstGeom prst="rect">
            <a:avLst/>
          </a:prstGeom>
        </p:spPr>
        <p:txBody>
          <a:bodyPr/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58" name="Shape 5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olo, punti elenco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pic" sz="quarter" idx="13"/>
          </p:nvPr>
        </p:nvSpPr>
        <p:spPr>
          <a:xfrm>
            <a:off x="7410450" y="2806700"/>
            <a:ext cx="4267200" cy="56388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Shape 6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67" name="Shape 67"/>
          <p:cNvSpPr/>
          <p:nvPr>
            <p:ph type="body" sz="half" idx="1"/>
          </p:nvPr>
        </p:nvSpPr>
        <p:spPr>
          <a:xfrm>
            <a:off x="1016000" y="2768600"/>
            <a:ext cx="5486400" cy="5715000"/>
          </a:xfrm>
          <a:prstGeom prst="rect">
            <a:avLst/>
          </a:prstGeom>
        </p:spPr>
        <p:txBody>
          <a:bodyPr/>
          <a:lstStyle>
            <a:lvl1pPr>
              <a:spcBef>
                <a:spcPts val="3800"/>
              </a:spcBef>
              <a:defRPr sz="3400"/>
            </a:lvl1pPr>
            <a:lvl2pPr>
              <a:spcBef>
                <a:spcPts val="3800"/>
              </a:spcBef>
              <a:defRPr sz="3400"/>
            </a:lvl2pPr>
            <a:lvl3pPr>
              <a:spcBef>
                <a:spcPts val="3800"/>
              </a:spcBef>
              <a:defRPr sz="3400"/>
            </a:lvl3pPr>
            <a:lvl4pPr marL="1625600">
              <a:spcBef>
                <a:spcPts val="3800"/>
              </a:spcBef>
              <a:defRPr sz="3400"/>
            </a:lvl4pPr>
            <a:lvl5pPr marL="2070100">
              <a:spcBef>
                <a:spcPts val="3800"/>
              </a:spcBef>
              <a:defRPr sz="34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68" name="Shape 6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76" name="Shape 7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- 3 per 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type="pic" sz="quarter" idx="13"/>
          </p:nvPr>
        </p:nvSpPr>
        <p:spPr>
          <a:xfrm>
            <a:off x="7394351" y="4637752"/>
            <a:ext cx="4686301" cy="41529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Shape 84"/>
          <p:cNvSpPr/>
          <p:nvPr>
            <p:ph type="pic" sz="quarter" idx="14"/>
          </p:nvPr>
        </p:nvSpPr>
        <p:spPr>
          <a:xfrm>
            <a:off x="7394351" y="927100"/>
            <a:ext cx="4686301" cy="28575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Shape 85"/>
          <p:cNvSpPr/>
          <p:nvPr>
            <p:ph type="pic" sz="half" idx="15"/>
          </p:nvPr>
        </p:nvSpPr>
        <p:spPr>
          <a:xfrm>
            <a:off x="914400" y="927100"/>
            <a:ext cx="5626100" cy="78613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hape 86"/>
          <p:cNvSpPr/>
          <p:nvPr>
            <p:ph type="sldNum" sz="quarter" idx="2"/>
          </p:nvPr>
        </p:nvSpPr>
        <p:spPr>
          <a:xfrm>
            <a:off x="6324599" y="9004300"/>
            <a:ext cx="342901" cy="368300"/>
          </a:xfrm>
          <a:prstGeom prst="rect">
            <a:avLst/>
          </a:prstGeom>
        </p:spPr>
        <p:txBody>
          <a:bodyPr/>
          <a:lstStyle>
            <a:lvl1pPr algn="r"/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>
            <p:ph type="body" sz="quarter" idx="13"/>
          </p:nvPr>
        </p:nvSpPr>
        <p:spPr>
          <a:xfrm>
            <a:off x="1270000" y="6362700"/>
            <a:ext cx="10464800" cy="596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3400">
                <a:solidFill>
                  <a:srgbClr val="A29A85"/>
                </a:solidFill>
              </a:defRPr>
            </a:lvl1pPr>
          </a:lstStyle>
          <a:p>
            <a:pPr/>
            <a:r>
              <a:t>–Giovanni Mela</a:t>
            </a:r>
          </a:p>
        </p:txBody>
      </p:sp>
      <p:sp>
        <p:nvSpPr>
          <p:cNvPr id="94" name="Shape 94"/>
          <p:cNvSpPr/>
          <p:nvPr>
            <p:ph type="body" sz="quarter" idx="14"/>
          </p:nvPr>
        </p:nvSpPr>
        <p:spPr>
          <a:xfrm>
            <a:off x="1270000" y="4210050"/>
            <a:ext cx="10464800" cy="8001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3800"/>
              </a:spcBef>
              <a:buClrTx/>
              <a:buSzTx/>
              <a:buNone/>
              <a:defRPr i="1" sz="4800">
                <a:latin typeface="Baskerville SemiBold"/>
                <a:ea typeface="Baskerville SemiBold"/>
                <a:cs typeface="Baskerville SemiBold"/>
                <a:sym typeface="Baskerville SemiBold"/>
              </a:defRPr>
            </a:lvl1pPr>
          </a:lstStyle>
          <a:p>
            <a:pPr/>
            <a:r>
              <a:t>“Inserisci qui una citazione”.</a:t>
            </a:r>
          </a:p>
        </p:txBody>
      </p:sp>
      <p:sp>
        <p:nvSpPr>
          <p:cNvPr id="95" name="Shape 9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hape 10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body" idx="1"/>
          </p:nvPr>
        </p:nvSpPr>
        <p:spPr>
          <a:xfrm>
            <a:off x="1016000" y="1270000"/>
            <a:ext cx="10972800" cy="721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" name="Shape 3"/>
          <p:cNvSpPr/>
          <p:nvPr>
            <p:ph type="title"/>
          </p:nvPr>
        </p:nvSpPr>
        <p:spPr>
          <a:xfrm>
            <a:off x="1016000" y="546100"/>
            <a:ext cx="10972800" cy="1854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Titolo Testo</a:t>
            </a:r>
          </a:p>
        </p:txBody>
      </p:sp>
      <p:sp>
        <p:nvSpPr>
          <p:cNvPr id="4" name="Shape 4"/>
          <p:cNvSpPr/>
          <p:nvPr>
            <p:ph type="sldNum" sz="quarter" idx="2"/>
          </p:nvPr>
        </p:nvSpPr>
        <p:spPr>
          <a:xfrm>
            <a:off x="6324599" y="9004300"/>
            <a:ext cx="342901" cy="3683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>
                <a:latin typeface="Cochin"/>
                <a:ea typeface="Cochin"/>
                <a:cs typeface="Cochin"/>
                <a:sym typeface="Coc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ln>
            <a:noFill/>
          </a:ln>
          <a:solidFill>
            <a:srgbClr val="6F6A5A"/>
          </a:solidFill>
          <a:uFillTx/>
          <a:latin typeface="+mn-lt"/>
          <a:ea typeface="+mn-ea"/>
          <a:cs typeface="+mn-cs"/>
          <a:sym typeface="Copperplate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ln>
            <a:noFill/>
          </a:ln>
          <a:solidFill>
            <a:srgbClr val="6F6A5A"/>
          </a:solidFill>
          <a:uFillTx/>
          <a:latin typeface="+mn-lt"/>
          <a:ea typeface="+mn-ea"/>
          <a:cs typeface="+mn-cs"/>
          <a:sym typeface="Copperplate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ln>
            <a:noFill/>
          </a:ln>
          <a:solidFill>
            <a:srgbClr val="6F6A5A"/>
          </a:solidFill>
          <a:uFillTx/>
          <a:latin typeface="+mn-lt"/>
          <a:ea typeface="+mn-ea"/>
          <a:cs typeface="+mn-cs"/>
          <a:sym typeface="Copperplate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ln>
            <a:noFill/>
          </a:ln>
          <a:solidFill>
            <a:srgbClr val="6F6A5A"/>
          </a:solidFill>
          <a:uFillTx/>
          <a:latin typeface="+mn-lt"/>
          <a:ea typeface="+mn-ea"/>
          <a:cs typeface="+mn-cs"/>
          <a:sym typeface="Copperplate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ln>
            <a:noFill/>
          </a:ln>
          <a:solidFill>
            <a:srgbClr val="6F6A5A"/>
          </a:solidFill>
          <a:uFillTx/>
          <a:latin typeface="+mn-lt"/>
          <a:ea typeface="+mn-ea"/>
          <a:cs typeface="+mn-cs"/>
          <a:sym typeface="Copperplate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ln>
            <a:noFill/>
          </a:ln>
          <a:solidFill>
            <a:srgbClr val="6F6A5A"/>
          </a:solidFill>
          <a:uFillTx/>
          <a:latin typeface="+mn-lt"/>
          <a:ea typeface="+mn-ea"/>
          <a:cs typeface="+mn-cs"/>
          <a:sym typeface="Copperplate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ln>
            <a:noFill/>
          </a:ln>
          <a:solidFill>
            <a:srgbClr val="6F6A5A"/>
          </a:solidFill>
          <a:uFillTx/>
          <a:latin typeface="+mn-lt"/>
          <a:ea typeface="+mn-ea"/>
          <a:cs typeface="+mn-cs"/>
          <a:sym typeface="Copperplate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ln>
            <a:noFill/>
          </a:ln>
          <a:solidFill>
            <a:srgbClr val="6F6A5A"/>
          </a:solidFill>
          <a:uFillTx/>
          <a:latin typeface="+mn-lt"/>
          <a:ea typeface="+mn-ea"/>
          <a:cs typeface="+mn-cs"/>
          <a:sym typeface="Copperplate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ln>
            <a:noFill/>
          </a:ln>
          <a:solidFill>
            <a:srgbClr val="6F6A5A"/>
          </a:solidFill>
          <a:uFillTx/>
          <a:latin typeface="+mn-lt"/>
          <a:ea typeface="+mn-ea"/>
          <a:cs typeface="+mn-cs"/>
          <a:sym typeface="Copperplate"/>
        </a:defRPr>
      </a:lvl9pPr>
    </p:titleStyle>
    <p:bodyStyle>
      <a:lvl1pPr marL="419100" marR="0" indent="-4191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>
          <a:srgbClr val="A29A85"/>
        </a:buClr>
        <a:buSzPct val="100000"/>
        <a:buFontTx/>
        <a:buChar char="•"/>
        <a:tabLst/>
        <a:defRPr b="0" baseline="0" cap="none" i="0" spc="0" strike="noStrike" sz="4000" u="none">
          <a:ln>
            <a:noFill/>
          </a:ln>
          <a:solidFill>
            <a:srgbClr val="6F6A5A"/>
          </a:solidFill>
          <a:uFillTx/>
          <a:latin typeface="Baskerville"/>
          <a:ea typeface="Baskerville"/>
          <a:cs typeface="Baskerville"/>
          <a:sym typeface="Baskerville"/>
        </a:defRPr>
      </a:lvl1pPr>
      <a:lvl2pPr marL="838200" marR="0" indent="-4191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>
          <a:srgbClr val="A29A85"/>
        </a:buClr>
        <a:buSzPct val="100000"/>
        <a:buFontTx/>
        <a:buChar char="•"/>
        <a:tabLst/>
        <a:defRPr b="0" baseline="0" cap="none" i="0" spc="0" strike="noStrike" sz="4000" u="none">
          <a:ln>
            <a:noFill/>
          </a:ln>
          <a:solidFill>
            <a:srgbClr val="6F6A5A"/>
          </a:solidFill>
          <a:uFillTx/>
          <a:latin typeface="Baskerville"/>
          <a:ea typeface="Baskerville"/>
          <a:cs typeface="Baskerville"/>
          <a:sym typeface="Baskerville"/>
        </a:defRPr>
      </a:lvl2pPr>
      <a:lvl3pPr marL="1181100" marR="0" indent="-4191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>
          <a:srgbClr val="A29A85"/>
        </a:buClr>
        <a:buSzPct val="100000"/>
        <a:buFontTx/>
        <a:buChar char="•"/>
        <a:tabLst/>
        <a:defRPr b="0" baseline="0" cap="none" i="0" spc="0" strike="noStrike" sz="4000" u="none">
          <a:ln>
            <a:noFill/>
          </a:ln>
          <a:solidFill>
            <a:srgbClr val="6F6A5A"/>
          </a:solidFill>
          <a:uFillTx/>
          <a:latin typeface="Baskerville"/>
          <a:ea typeface="Baskerville"/>
          <a:cs typeface="Baskerville"/>
          <a:sym typeface="Baskerville"/>
        </a:defRPr>
      </a:lvl3pPr>
      <a:lvl4pPr marL="1562100" marR="0" indent="-4191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>
          <a:srgbClr val="A29A85"/>
        </a:buClr>
        <a:buSzPct val="100000"/>
        <a:buFontTx/>
        <a:buChar char="•"/>
        <a:tabLst/>
        <a:defRPr b="0" baseline="0" cap="none" i="0" spc="0" strike="noStrike" sz="4000" u="none">
          <a:ln>
            <a:noFill/>
          </a:ln>
          <a:solidFill>
            <a:srgbClr val="6F6A5A"/>
          </a:solidFill>
          <a:uFillTx/>
          <a:latin typeface="Baskerville"/>
          <a:ea typeface="Baskerville"/>
          <a:cs typeface="Baskerville"/>
          <a:sym typeface="Baskerville"/>
        </a:defRPr>
      </a:lvl4pPr>
      <a:lvl5pPr marL="1943100" marR="0" indent="-4191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>
          <a:srgbClr val="A29A85"/>
        </a:buClr>
        <a:buSzPct val="100000"/>
        <a:buFontTx/>
        <a:buChar char="•"/>
        <a:tabLst/>
        <a:defRPr b="0" baseline="0" cap="none" i="0" spc="0" strike="noStrike" sz="4000" u="none">
          <a:ln>
            <a:noFill/>
          </a:ln>
          <a:solidFill>
            <a:srgbClr val="6F6A5A"/>
          </a:solidFill>
          <a:uFillTx/>
          <a:latin typeface="Baskerville"/>
          <a:ea typeface="Baskerville"/>
          <a:cs typeface="Baskerville"/>
          <a:sym typeface="Baskerville"/>
        </a:defRPr>
      </a:lvl5pPr>
      <a:lvl6pPr marL="2324100" marR="0" indent="-4191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>
          <a:srgbClr val="A29A85"/>
        </a:buClr>
        <a:buSzPct val="100000"/>
        <a:buFontTx/>
        <a:buChar char="•"/>
        <a:tabLst/>
        <a:defRPr b="0" baseline="0" cap="none" i="0" spc="0" strike="noStrike" sz="4000" u="none">
          <a:ln>
            <a:noFill/>
          </a:ln>
          <a:solidFill>
            <a:srgbClr val="6F6A5A"/>
          </a:solidFill>
          <a:uFillTx/>
          <a:latin typeface="Baskerville"/>
          <a:ea typeface="Baskerville"/>
          <a:cs typeface="Baskerville"/>
          <a:sym typeface="Baskerville"/>
        </a:defRPr>
      </a:lvl6pPr>
      <a:lvl7pPr marL="2705100" marR="0" indent="-4191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>
          <a:srgbClr val="A29A85"/>
        </a:buClr>
        <a:buSzPct val="100000"/>
        <a:buFontTx/>
        <a:buChar char="•"/>
        <a:tabLst/>
        <a:defRPr b="0" baseline="0" cap="none" i="0" spc="0" strike="noStrike" sz="4000" u="none">
          <a:ln>
            <a:noFill/>
          </a:ln>
          <a:solidFill>
            <a:srgbClr val="6F6A5A"/>
          </a:solidFill>
          <a:uFillTx/>
          <a:latin typeface="Baskerville"/>
          <a:ea typeface="Baskerville"/>
          <a:cs typeface="Baskerville"/>
          <a:sym typeface="Baskerville"/>
        </a:defRPr>
      </a:lvl7pPr>
      <a:lvl8pPr marL="3086100" marR="0" indent="-4191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>
          <a:srgbClr val="A29A85"/>
        </a:buClr>
        <a:buSzPct val="100000"/>
        <a:buFontTx/>
        <a:buChar char="•"/>
        <a:tabLst/>
        <a:defRPr b="0" baseline="0" cap="none" i="0" spc="0" strike="noStrike" sz="4000" u="none">
          <a:ln>
            <a:noFill/>
          </a:ln>
          <a:solidFill>
            <a:srgbClr val="6F6A5A"/>
          </a:solidFill>
          <a:uFillTx/>
          <a:latin typeface="Baskerville"/>
          <a:ea typeface="Baskerville"/>
          <a:cs typeface="Baskerville"/>
          <a:sym typeface="Baskerville"/>
        </a:defRPr>
      </a:lvl8pPr>
      <a:lvl9pPr marL="3467100" marR="0" indent="-4191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>
          <a:srgbClr val="A29A85"/>
        </a:buClr>
        <a:buSzPct val="100000"/>
        <a:buFontTx/>
        <a:buChar char="•"/>
        <a:tabLst/>
        <a:defRPr b="0" baseline="0" cap="none" i="0" spc="0" strike="noStrike" sz="4000" u="none">
          <a:ln>
            <a:noFill/>
          </a:ln>
          <a:solidFill>
            <a:srgbClr val="6F6A5A"/>
          </a:solidFill>
          <a:uFillTx/>
          <a:latin typeface="Baskerville"/>
          <a:ea typeface="Baskerville"/>
          <a:cs typeface="Baskerville"/>
          <a:sym typeface="Baskervill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chin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chin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chin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chin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chin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chin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chin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chin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chin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.jpe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4.jpe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5.jpe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6.jpeg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7.jpeg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9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La prima guerra mondiale. 1914-1918</a:t>
            </a:r>
          </a:p>
        </p:txBody>
      </p:sp>
      <p:sp>
        <p:nvSpPr>
          <p:cNvPr id="120" name="Shape 120"/>
          <p:cNvSpPr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Prof. Marco Apolloni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2489200" y="914400"/>
            <a:ext cx="8051800" cy="6070600"/>
          </a:xfrm>
          <a:prstGeom prst="rect">
            <a:avLst/>
          </a:prstGeom>
        </p:spPr>
      </p:pic>
      <p:sp>
        <p:nvSpPr>
          <p:cNvPr id="123" name="Shape 12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38150">
              <a:defRPr sz="5850">
                <a:effectLst>
                  <a:outerShdw sx="100000" sy="100000" kx="0" ky="0" algn="b" rotWithShape="0" blurRad="19050" dist="38100" dir="13500000">
                    <a:srgbClr val="424242">
                      <a:alpha val="50000"/>
                    </a:srgbClr>
                  </a:outerShdw>
                </a:effectLst>
              </a:defRPr>
            </a:lvl1pPr>
          </a:lstStyle>
          <a:p>
            <a:pPr/>
            <a:r>
              <a:t>La prima guerra "planetaria"</a:t>
            </a:r>
          </a:p>
        </p:txBody>
      </p:sp>
      <p:sp>
        <p:nvSpPr>
          <p:cNvPr id="124" name="Shape 12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379729">
              <a:defRPr sz="2730">
                <a:effectLst>
                  <a:outerShdw sx="100000" sy="100000" kx="0" ky="0" algn="b" rotWithShape="0" blurRad="16510" dist="16510" dir="13500000">
                    <a:srgbClr val="424242">
                      <a:alpha val="50000"/>
                    </a:srgbClr>
                  </a:outerShdw>
                </a:effectLst>
              </a:defRPr>
            </a:lvl1pPr>
          </a:lstStyle>
          <a:p>
            <a:pPr/>
            <a:r>
              <a:t>9 milioni di militari morti (1,24 ml d'italiani), 15 ml compresi i civili, queste sono le stime più accreditate dagli storici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7067550" y="2489200"/>
            <a:ext cx="4953000" cy="6299200"/>
          </a:xfrm>
          <a:prstGeom prst="rect">
            <a:avLst/>
          </a:prstGeom>
        </p:spPr>
      </p:pic>
      <p:sp>
        <p:nvSpPr>
          <p:cNvPr id="127" name="Shape 12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Il "</a:t>
            </a:r>
            <a:r>
              <a:t>casus belli</a:t>
            </a:r>
            <a:r>
              <a:t>"</a:t>
            </a:r>
          </a:p>
        </p:txBody>
      </p:sp>
      <p:sp>
        <p:nvSpPr>
          <p:cNvPr id="128" name="Shape 128"/>
          <p:cNvSpPr/>
          <p:nvPr>
            <p:ph type="body" sz="half" idx="1"/>
          </p:nvPr>
        </p:nvSpPr>
        <p:spPr>
          <a:xfrm>
            <a:off x="908618" y="2781300"/>
            <a:ext cx="5486401" cy="5715000"/>
          </a:xfrm>
          <a:prstGeom prst="rect">
            <a:avLst/>
          </a:prstGeom>
        </p:spPr>
        <p:txBody>
          <a:bodyPr/>
          <a:lstStyle>
            <a:lvl1pPr algn="just"/>
          </a:lstStyle>
          <a:p>
            <a:pPr/>
            <a:r>
              <a:t>L'omicidio dell'arciduca Francesco Ferdinando e di sua moglie Sofia avvenuto a Sarajevo ad opera dello studente "irredentista": Gravilo Princip.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/>
          <p:nvPr>
            <p:ph type="body" idx="1"/>
          </p:nvPr>
        </p:nvSpPr>
        <p:spPr>
          <a:xfrm>
            <a:off x="908618" y="1269999"/>
            <a:ext cx="10972801" cy="7213601"/>
          </a:xfrm>
          <a:prstGeom prst="rect">
            <a:avLst/>
          </a:prstGeom>
        </p:spPr>
        <p:txBody>
          <a:bodyPr/>
          <a:lstStyle/>
          <a:p>
            <a:pPr algn="just"/>
            <a:r>
              <a:rPr u="sng"/>
              <a:t>28 luglio 1914</a:t>
            </a:r>
            <a:r>
              <a:t>: L'Austria-Ungeria dichiara guerra alla Serbia.</a:t>
            </a:r>
          </a:p>
          <a:p>
            <a:pPr algn="just"/>
            <a:r>
              <a:rPr u="sng"/>
              <a:t>30 luglio</a:t>
            </a:r>
            <a:r>
              <a:t>: La Russia, principale alleata della Serbia, dichiara a sua volta guerra all'Austria-Ungheria. </a:t>
            </a:r>
          </a:p>
          <a:p>
            <a:pPr algn="just"/>
            <a:r>
              <a:rPr u="sng"/>
              <a:t>31 luglio</a:t>
            </a:r>
            <a:r>
              <a:t>: La Germania interviene in difesa dell'Austria-Ungheria, scendendo in campo contro la Russia e la Francia.</a:t>
            </a:r>
          </a:p>
          <a:p>
            <a:pPr algn="just"/>
            <a:r>
              <a:rPr u="sng"/>
              <a:t>5 agosto</a:t>
            </a:r>
            <a:r>
              <a:t>: l'Inghilterra si schiera contro la Germania. E via via le altre potenze.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A2C876B6-B582-441B-AE54-3ED5D47C1C71-L0-001.jpe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18265" r="0" b="18265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 l'Italia?</a:t>
            </a:r>
          </a:p>
        </p:txBody>
      </p:sp>
      <p:sp>
        <p:nvSpPr>
          <p:cNvPr id="135" name="Shape 13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89763" indent="-389763" algn="just" defTabSz="543305">
              <a:spcBef>
                <a:spcPts val="2700"/>
              </a:spcBef>
              <a:defRPr sz="3720"/>
            </a:pPr>
            <a:r>
              <a:t>Due schieramenti opposti: </a:t>
            </a:r>
            <a:r>
              <a:rPr>
                <a:latin typeface="Baskerville SemiBold"/>
                <a:ea typeface="Baskerville SemiBold"/>
                <a:cs typeface="Baskerville SemiBold"/>
                <a:sym typeface="Baskerville SemiBold"/>
              </a:rPr>
              <a:t>interventisti</a:t>
            </a:r>
            <a:r>
              <a:t> vs. </a:t>
            </a:r>
            <a:r>
              <a:rPr>
                <a:latin typeface="Baskerville SemiBold"/>
                <a:ea typeface="Baskerville SemiBold"/>
                <a:cs typeface="Baskerville SemiBold"/>
                <a:sym typeface="Baskerville SemiBold"/>
              </a:rPr>
              <a:t>neutralisti</a:t>
            </a:r>
            <a:r>
              <a:t> fanno sì che non entri nel conflitto prima del </a:t>
            </a:r>
            <a:r>
              <a:rPr u="sng"/>
              <a:t>24 maggio 1915</a:t>
            </a:r>
            <a:r>
              <a:t>.</a:t>
            </a:r>
          </a:p>
          <a:p>
            <a:pPr marL="389763" indent="-389763" algn="just" defTabSz="543305">
              <a:spcBef>
                <a:spcPts val="2700"/>
              </a:spcBef>
              <a:defRPr sz="3720"/>
            </a:pPr>
            <a:r>
              <a:t>Da un lato i "giolittiani" sono per una neutralità spinta: l'ampliamento dei confini si può ottenere mediante una serrata opera di </a:t>
            </a:r>
            <a:r>
              <a:rPr>
                <a:latin typeface="Baskerville SemiBold"/>
                <a:ea typeface="Baskerville SemiBold"/>
                <a:cs typeface="Baskerville SemiBold"/>
                <a:sym typeface="Baskerville SemiBold"/>
              </a:rPr>
              <a:t>diplomazia</a:t>
            </a:r>
            <a:r>
              <a:t>.</a:t>
            </a:r>
          </a:p>
          <a:p>
            <a:pPr marL="389763" indent="-389763" algn="just" defTabSz="543305">
              <a:spcBef>
                <a:spcPts val="2700"/>
              </a:spcBef>
              <a:defRPr sz="3720"/>
            </a:pPr>
            <a:r>
              <a:t>Dall'altro i "d'annunziani" spingono per un'immediata entrata in guerra: vogliono prendersi con le </a:t>
            </a:r>
            <a:r>
              <a:rPr>
                <a:latin typeface="Baskerville SemiBold"/>
                <a:ea typeface="Baskerville SemiBold"/>
                <a:cs typeface="Baskerville SemiBold"/>
                <a:sym typeface="Baskerville SemiBold"/>
              </a:rPr>
              <a:t>armi</a:t>
            </a:r>
            <a:r>
              <a:t> Trento e Trieste.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BE0D4262-F437-4AAE-9CF9-936CF2189B48-L0-001.jpe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5873" t="0" r="5873" b="0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78358">
              <a:defRPr sz="7722"/>
            </a:lvl1pPr>
          </a:lstStyle>
          <a:p>
            <a:pPr/>
            <a:r>
              <a:t>Il fronte occidentale</a:t>
            </a:r>
          </a:p>
        </p:txBody>
      </p:sp>
      <p:sp>
        <p:nvSpPr>
          <p:cNvPr id="140" name="Shape 14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89763" indent="-389763" algn="just" defTabSz="543305">
              <a:spcBef>
                <a:spcPts val="2700"/>
              </a:spcBef>
              <a:defRPr sz="3720"/>
            </a:pPr>
            <a:r>
              <a:rPr u="sng"/>
              <a:t>"Piano Schlieffen"</a:t>
            </a:r>
            <a:r>
              <a:t>: deve il nome al Capo di Stato maggiore tedesco, la realizzazione del quale viene affidata al generale Von Moltke.</a:t>
            </a:r>
          </a:p>
          <a:p>
            <a:pPr marL="389763" indent="-389763" algn="just" defTabSz="543305">
              <a:spcBef>
                <a:spcPts val="2700"/>
              </a:spcBef>
              <a:defRPr sz="3720"/>
            </a:pPr>
            <a:r>
              <a:t>I tedeschi vorrebbero cavarsela con una rapida e implacabile </a:t>
            </a:r>
            <a:r>
              <a:rPr>
                <a:latin typeface="Baskerville SemiBold"/>
                <a:ea typeface="Baskerville SemiBold"/>
                <a:cs typeface="Baskerville SemiBold"/>
                <a:sym typeface="Baskerville SemiBold"/>
              </a:rPr>
              <a:t>guerra di movimento</a:t>
            </a:r>
            <a:r>
              <a:t> che, in poco tempo, avrebbe dovuto sbaragliare le difese francesi.</a:t>
            </a:r>
          </a:p>
          <a:p>
            <a:pPr marL="389763" indent="-389763" algn="just" defTabSz="543305">
              <a:spcBef>
                <a:spcPts val="2700"/>
              </a:spcBef>
              <a:defRPr sz="3720"/>
            </a:pPr>
            <a:r>
              <a:t>Il piano tedesco viene rovinato dalla "stoica" resistenza opposta dalle truppe francesi guidate dal generale Joffre (battaglia della Marna 6-9 settembre '14).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FD671146-5D46-468B-9FBE-7146051C4F04-L0-001.jpe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6544" t="0" r="6544" b="0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algn="just"/>
            <a:r>
              <a:t>È l'inizio della logorante </a:t>
            </a:r>
            <a:r>
              <a:rPr>
                <a:latin typeface="Baskerville SemiBold"/>
                <a:ea typeface="Baskerville SemiBold"/>
                <a:cs typeface="Baskerville SemiBold"/>
                <a:sym typeface="Baskerville SemiBold"/>
              </a:rPr>
              <a:t>guerra di trincea </a:t>
            </a:r>
            <a:r>
              <a:t>(</a:t>
            </a:r>
            <a:r>
              <a:rPr u="sng"/>
              <a:t>video</a:t>
            </a:r>
            <a:r>
              <a:t> http://bit.ly/1Zl07Hy).</a:t>
            </a:r>
          </a:p>
          <a:p>
            <a:pPr algn="just"/>
            <a:r>
              <a:t>Conquistare poche decine di metri può costare la vita di centinaia di soldati.</a:t>
            </a:r>
          </a:p>
          <a:p>
            <a:pPr algn="just"/>
            <a:r>
              <a:t>Risultato: lo </a:t>
            </a:r>
            <a:r>
              <a:rPr>
                <a:latin typeface="Baskerville SemiBold"/>
                <a:ea typeface="Baskerville SemiBold"/>
                <a:cs typeface="Baskerville SemiBold"/>
                <a:sym typeface="Baskerville SemiBold"/>
              </a:rPr>
              <a:t>stallo</a:t>
            </a:r>
            <a:r>
              <a:t>. I soldati si attestano lungo le trincee dove conducono una vita precaria e miserabile.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7051451" y="4320252"/>
            <a:ext cx="5372101" cy="4813301"/>
          </a:xfrm>
          <a:prstGeom prst="rect">
            <a:avLst/>
          </a:prstGeom>
        </p:spPr>
      </p:pic>
      <p:pic>
        <p:nvPicPr>
          <p:cNvPr id="147" name=""/>
          <p:cNvPicPr>
            <a:picLocks noChangeAspect="0"/>
          </p:cNvPicPr>
          <p:nvPr>
            <p:ph type="pic" idx="14"/>
          </p:nvPr>
        </p:nvPicPr>
        <p:blipFill>
          <a:blip r:embed="rId3">
            <a:extLst/>
          </a:blip>
          <a:stretch>
            <a:fillRect/>
          </a:stretch>
        </p:blipFill>
        <p:spPr>
          <a:xfrm>
            <a:off x="7051451" y="609600"/>
            <a:ext cx="5372101" cy="3517900"/>
          </a:xfrm>
          <a:prstGeom prst="rect">
            <a:avLst/>
          </a:prstGeom>
        </p:spPr>
      </p:pic>
      <p:pic>
        <p:nvPicPr>
          <p:cNvPr id="148" name=""/>
          <p:cNvPicPr>
            <a:picLocks noChangeAspect="0"/>
          </p:cNvPicPr>
          <p:nvPr>
            <p:ph type="pic" idx="15"/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571500" y="609600"/>
            <a:ext cx="6311900" cy="85217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/>
          <p:nvPr>
            <p:ph type="body" idx="13"/>
          </p:nvPr>
        </p:nvSpPr>
        <p:spPr>
          <a:xfrm>
            <a:off x="1270000" y="6362700"/>
            <a:ext cx="10464800" cy="1092200"/>
          </a:xfrm>
          <a:prstGeom prst="rect">
            <a:avLst/>
          </a:prstGeom>
        </p:spPr>
        <p:txBody>
          <a:bodyPr/>
          <a:lstStyle/>
          <a:p>
            <a:pPr/>
            <a:r>
              <a:t>Erich Maria Remarque, "Niente di nuovo sul fronte occidentale".</a:t>
            </a:r>
          </a:p>
        </p:txBody>
      </p:sp>
      <p:sp>
        <p:nvSpPr>
          <p:cNvPr id="151" name="Shape 151"/>
          <p:cNvSpPr/>
          <p:nvPr>
            <p:ph type="body" idx="14"/>
          </p:nvPr>
        </p:nvSpPr>
        <p:spPr>
          <a:xfrm>
            <a:off x="1270000" y="3162299"/>
            <a:ext cx="10464800" cy="2895601"/>
          </a:xfrm>
          <a:prstGeom prst="rect">
            <a:avLst/>
          </a:prstGeom>
        </p:spPr>
        <p:txBody>
          <a:bodyPr/>
          <a:lstStyle/>
          <a:p>
            <a:pPr/>
            <a:r>
              <a:t>“Avevamo diciott’anni, e cominciavamo ad amare il mondo, l’esistenza: ci hanno costretti a spararle contro”.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7067550" y="2489200"/>
            <a:ext cx="4953000" cy="6299200"/>
          </a:xfrm>
          <a:prstGeom prst="rect">
            <a:avLst/>
          </a:prstGeom>
        </p:spPr>
      </p:pic>
      <p:sp>
        <p:nvSpPr>
          <p:cNvPr id="154" name="Shape 15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Un triste primato</a:t>
            </a:r>
          </a:p>
        </p:txBody>
      </p:sp>
      <p:sp>
        <p:nvSpPr>
          <p:cNvPr id="155" name="Shape 155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402335" indent="-402335" algn="just" defTabSz="560831">
              <a:spcBef>
                <a:spcPts val="3600"/>
              </a:spcBef>
              <a:defRPr sz="3264"/>
            </a:pPr>
            <a:r>
              <a:t>La Prima guerra mondiale "vanta" un triste primato: quello di essere stata la prima </a:t>
            </a:r>
            <a:r>
              <a:rPr>
                <a:latin typeface="Baskerville SemiBold"/>
                <a:ea typeface="Baskerville SemiBold"/>
                <a:cs typeface="Baskerville SemiBold"/>
                <a:sym typeface="Baskerville SemiBold"/>
              </a:rPr>
              <a:t>guerra chimica</a:t>
            </a:r>
            <a:r>
              <a:t> della storia.</a:t>
            </a:r>
          </a:p>
          <a:p>
            <a:pPr marL="402335" indent="-402335" algn="just" defTabSz="560831">
              <a:spcBef>
                <a:spcPts val="3600"/>
              </a:spcBef>
              <a:defRPr sz="3264"/>
            </a:pPr>
            <a:r>
              <a:t>Nel marzo del '15, gli inglesi provano a forzare la mano – non riuscendovi – con un'offensiva nella quale viene impiegato il gas di cloro (iprite).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Il fronte orientale</a:t>
            </a:r>
          </a:p>
        </p:txBody>
      </p:sp>
      <p:sp>
        <p:nvSpPr>
          <p:cNvPr id="158" name="Shape 15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algn="just"/>
            <a:r>
              <a:t>I russi tentano di sfondare; oltrepassano il confine orientale tedesco, ma vengono bloccati dalle divisioni dei generali von Hindenburgh e Ludendorff.</a:t>
            </a:r>
          </a:p>
          <a:p>
            <a:pPr algn="just"/>
            <a:r>
              <a:rPr u="sng"/>
              <a:t>Battaglia di Tannenberg</a:t>
            </a:r>
            <a:r>
              <a:t>: agosto-settembre '14.</a:t>
            </a:r>
          </a:p>
          <a:p>
            <a:pPr algn="just"/>
            <a:r>
              <a:rPr u="sng"/>
              <a:t>Battaglia dei laghi Masuri</a:t>
            </a:r>
            <a:r>
              <a:t>: 5-15 settembre '14.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E9019310-D410-4EC6-AE5A-E8C121B09617-L0-001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17470" t="0" r="17470" b="0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7067550" y="2489200"/>
            <a:ext cx="4953000" cy="6299200"/>
          </a:xfrm>
          <a:prstGeom prst="rect">
            <a:avLst/>
          </a:prstGeom>
        </p:spPr>
      </p:pic>
      <p:sp>
        <p:nvSpPr>
          <p:cNvPr id="163" name="Shape 16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02412">
              <a:defRPr sz="6708"/>
            </a:lvl1pPr>
          </a:lstStyle>
          <a:p>
            <a:pPr/>
            <a:r>
              <a:t>La Turchia entra in guerra</a:t>
            </a:r>
          </a:p>
        </p:txBody>
      </p:sp>
      <p:sp>
        <p:nvSpPr>
          <p:cNvPr id="164" name="Shape 164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381381" indent="-381381" algn="just" defTabSz="531622">
              <a:spcBef>
                <a:spcPts val="2700"/>
              </a:spcBef>
              <a:defRPr sz="3640"/>
            </a:pPr>
            <a:r>
              <a:rPr u="sng"/>
              <a:t>29 ottobre '14</a:t>
            </a:r>
            <a:r>
              <a:t>: entrata in guerra della Turchia in soccorso degli imperi centrali.</a:t>
            </a:r>
          </a:p>
          <a:p>
            <a:pPr marL="381381" indent="-381381" algn="just" defTabSz="531622">
              <a:spcBef>
                <a:spcPts val="2700"/>
              </a:spcBef>
              <a:defRPr sz="3640"/>
            </a:pPr>
            <a:r>
              <a:t>I turchi danno manforte soprattutto nei bombardamenti navali delle coste russe e </a:t>
            </a:r>
            <a:r>
              <a:rPr u="sng"/>
              <a:t>nell'invasione del Caucaso</a:t>
            </a:r>
            <a:r>
              <a:t>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7051451" y="4320252"/>
            <a:ext cx="5372101" cy="4813301"/>
          </a:xfrm>
          <a:prstGeom prst="rect">
            <a:avLst/>
          </a:prstGeom>
        </p:spPr>
      </p:pic>
      <p:pic>
        <p:nvPicPr>
          <p:cNvPr id="167" name=""/>
          <p:cNvPicPr>
            <a:picLocks noChangeAspect="0"/>
          </p:cNvPicPr>
          <p:nvPr>
            <p:ph type="pic" idx="14"/>
          </p:nvPr>
        </p:nvPicPr>
        <p:blipFill>
          <a:blip r:embed="rId3">
            <a:extLst/>
          </a:blip>
          <a:stretch>
            <a:fillRect/>
          </a:stretch>
        </p:blipFill>
        <p:spPr>
          <a:xfrm>
            <a:off x="7051451" y="609600"/>
            <a:ext cx="5372101" cy="3517900"/>
          </a:xfrm>
          <a:prstGeom prst="rect">
            <a:avLst/>
          </a:prstGeom>
        </p:spPr>
      </p:pic>
      <p:pic>
        <p:nvPicPr>
          <p:cNvPr id="168" name=""/>
          <p:cNvPicPr>
            <a:picLocks noChangeAspect="0"/>
          </p:cNvPicPr>
          <p:nvPr>
            <p:ph type="pic" idx="15"/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571500" y="609600"/>
            <a:ext cx="6311900" cy="85217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La guerra dell'Italia</a:t>
            </a:r>
          </a:p>
        </p:txBody>
      </p:sp>
      <p:sp>
        <p:nvSpPr>
          <p:cNvPr id="171" name="Shape 17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64617" indent="-364617" algn="just" defTabSz="508254">
              <a:spcBef>
                <a:spcPts val="2600"/>
              </a:spcBef>
              <a:defRPr sz="3480"/>
            </a:pPr>
            <a:r>
              <a:t>Il generale Cadorna spinge l'esercito sulle rive del fiume Isonzo (territorio austriaco).</a:t>
            </a:r>
          </a:p>
          <a:p>
            <a:pPr marL="364617" indent="-364617" algn="just" defTabSz="508254">
              <a:spcBef>
                <a:spcPts val="2600"/>
              </a:spcBef>
              <a:defRPr sz="3480"/>
            </a:pPr>
            <a:r>
              <a:t>Tra il giugno e il dicembre del '15 gli italiani provano ad aprirsi la strada sino a Trieste (obiettivo primario), ma gli austriaci non cedono.</a:t>
            </a:r>
          </a:p>
          <a:p>
            <a:pPr marL="364617" indent="-364617" algn="just" defTabSz="508254">
              <a:spcBef>
                <a:spcPts val="2600"/>
              </a:spcBef>
              <a:defRPr sz="3480"/>
            </a:pPr>
            <a:r>
              <a:t>Nel maggio-giungo del '16 gli austriaci si lanciano in una spietata controffensiva (invadono l'altopiano di Asiago).</a:t>
            </a:r>
          </a:p>
          <a:p>
            <a:pPr marL="364617" indent="-364617" algn="just" defTabSz="508254">
              <a:spcBef>
                <a:spcPts val="2600"/>
              </a:spcBef>
              <a:defRPr sz="3480"/>
            </a:pPr>
            <a:r>
              <a:t>Gli italiani rispondono a loro volta, il 9 agosto, conquistando Gorizia.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FBD28485-722D-478B-A0F5-DB024920A432-L0-001.jpe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255" r="0" b="255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7067550" y="2489200"/>
            <a:ext cx="4953000" cy="6299200"/>
          </a:xfrm>
          <a:prstGeom prst="rect">
            <a:avLst/>
          </a:prstGeom>
        </p:spPr>
      </p:pic>
      <p:sp>
        <p:nvSpPr>
          <p:cNvPr id="176" name="Shape 17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La guerra alpina</a:t>
            </a:r>
          </a:p>
        </p:txBody>
      </p:sp>
      <p:sp>
        <p:nvSpPr>
          <p:cNvPr id="177" name="Shape 177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algn="just"/>
            <a:r>
              <a:t>Gli scontri tra italiani e austriaci si attestano prevalentemente sui passi alpini.</a:t>
            </a:r>
          </a:p>
          <a:p>
            <a:pPr algn="just"/>
            <a:r>
              <a:t>Conquistare le vette innevate, per entrambi gli schieramenti, significa mettere "in ginocchio" il nemico e costringerlo alla resa.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7051452" y="4320252"/>
            <a:ext cx="5372101" cy="4813301"/>
          </a:xfrm>
          <a:prstGeom prst="rect">
            <a:avLst/>
          </a:prstGeom>
        </p:spPr>
      </p:pic>
      <p:pic>
        <p:nvPicPr>
          <p:cNvPr id="180" name=""/>
          <p:cNvPicPr>
            <a:picLocks noChangeAspect="0"/>
          </p:cNvPicPr>
          <p:nvPr>
            <p:ph type="pic" idx="14"/>
          </p:nvPr>
        </p:nvPicPr>
        <p:blipFill>
          <a:blip r:embed="rId3">
            <a:extLst/>
          </a:blip>
          <a:stretch>
            <a:fillRect/>
          </a:stretch>
        </p:blipFill>
        <p:spPr>
          <a:xfrm>
            <a:off x="7051451" y="609600"/>
            <a:ext cx="5372101" cy="3517900"/>
          </a:xfrm>
          <a:prstGeom prst="rect">
            <a:avLst/>
          </a:prstGeom>
        </p:spPr>
      </p:pic>
      <p:pic>
        <p:nvPicPr>
          <p:cNvPr id="181" name=""/>
          <p:cNvPicPr>
            <a:picLocks noChangeAspect="0"/>
          </p:cNvPicPr>
          <p:nvPr>
            <p:ph type="pic" idx="15"/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571500" y="609600"/>
            <a:ext cx="6311900" cy="85217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7067550" y="2489200"/>
            <a:ext cx="4953000" cy="6299200"/>
          </a:xfrm>
          <a:prstGeom prst="rect">
            <a:avLst/>
          </a:prstGeom>
        </p:spPr>
      </p:pic>
      <p:sp>
        <p:nvSpPr>
          <p:cNvPr id="184" name="Shape 18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Caporetto</a:t>
            </a:r>
          </a:p>
        </p:txBody>
      </p:sp>
      <p:sp>
        <p:nvSpPr>
          <p:cNvPr id="185" name="Shape 185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318515" indent="-318515" algn="just" defTabSz="443991">
              <a:spcBef>
                <a:spcPts val="2800"/>
              </a:spcBef>
              <a:defRPr sz="2584"/>
            </a:pPr>
            <a:r>
              <a:t>Il ritiro della Russia, sul fronte orientale, ha gravi conseguenze per l'Italia. Negli ultimi mesi del '17 gli austriaci e i tedeschi, coalizzatisi, sfondano a </a:t>
            </a:r>
            <a:r>
              <a:rPr>
                <a:latin typeface="Baskerville SemiBold"/>
                <a:ea typeface="Baskerville SemiBold"/>
                <a:cs typeface="Baskerville SemiBold"/>
                <a:sym typeface="Baskerville SemiBold"/>
              </a:rPr>
              <a:t>Caporetto</a:t>
            </a:r>
            <a:r>
              <a:t>, obbligando l'esercito italiano a un ripiegamento disordinato.</a:t>
            </a:r>
          </a:p>
          <a:p>
            <a:pPr marL="318515" indent="-318515" algn="just" defTabSz="443991">
              <a:spcBef>
                <a:spcPts val="2800"/>
              </a:spcBef>
              <a:defRPr sz="2584"/>
            </a:pPr>
            <a:r>
              <a:t>I numeri di una </a:t>
            </a:r>
            <a:r>
              <a:rPr>
                <a:latin typeface="Baskerville SemiBold"/>
                <a:ea typeface="Baskerville SemiBold"/>
                <a:cs typeface="Baskerville SemiBold"/>
                <a:sym typeface="Baskerville SemiBold"/>
              </a:rPr>
              <a:t>disfatta</a:t>
            </a:r>
            <a:r>
              <a:t>: ammontano a </a:t>
            </a:r>
            <a:r>
              <a:rPr u="sng"/>
              <a:t>400 mila</a:t>
            </a:r>
            <a:r>
              <a:rPr>
                <a:latin typeface="Baskerville SemiBold"/>
                <a:ea typeface="Baskerville SemiBold"/>
                <a:cs typeface="Baskerville SemiBold"/>
                <a:sym typeface="Baskerville SemiBold"/>
              </a:rPr>
              <a:t> </a:t>
            </a:r>
            <a:r>
              <a:t>i caduti italiani, i prigionieri a </a:t>
            </a:r>
            <a:r>
              <a:rPr u="sng"/>
              <a:t>300 mila</a:t>
            </a:r>
            <a:r>
              <a:t>.</a:t>
            </a:r>
          </a:p>
          <a:p>
            <a:pPr marL="318515" indent="-318515" algn="just" defTabSz="443991">
              <a:spcBef>
                <a:spcPts val="2800"/>
              </a:spcBef>
              <a:defRPr sz="2584"/>
            </a:pPr>
            <a:r>
              <a:t>Il generale Cadorna viene destituito, al suo posto subentra il generale </a:t>
            </a:r>
            <a:r>
              <a:rPr>
                <a:latin typeface="Baskerville SemiBold"/>
                <a:ea typeface="Baskerville SemiBold"/>
                <a:cs typeface="Baskerville SemiBold"/>
                <a:sym typeface="Baskerville SemiBold"/>
              </a:rPr>
              <a:t>Armando Diaz</a:t>
            </a:r>
            <a:r>
              <a:t>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835373" y="1875592"/>
            <a:ext cx="5417353" cy="6912809"/>
          </a:xfrm>
          <a:prstGeom prst="rect">
            <a:avLst/>
          </a:prstGeom>
        </p:spPr>
      </p:pic>
      <p:sp>
        <p:nvSpPr>
          <p:cNvPr id="188" name="Shape 1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31622">
              <a:defRPr sz="7098"/>
            </a:lvl1pPr>
          </a:lstStyle>
          <a:p>
            <a:pPr/>
            <a:r>
              <a:t>La resistenza sul Piave</a:t>
            </a:r>
          </a:p>
        </p:txBody>
      </p:sp>
      <p:sp>
        <p:nvSpPr>
          <p:cNvPr id="189" name="Shape 189"/>
          <p:cNvSpPr/>
          <p:nvPr>
            <p:ph type="body" sz="half" idx="1"/>
          </p:nvPr>
        </p:nvSpPr>
        <p:spPr>
          <a:xfrm>
            <a:off x="1016000" y="2047611"/>
            <a:ext cx="5486400" cy="6568771"/>
          </a:xfrm>
          <a:prstGeom prst="rect">
            <a:avLst/>
          </a:prstGeom>
        </p:spPr>
        <p:txBody>
          <a:bodyPr/>
          <a:lstStyle/>
          <a:p>
            <a:pPr marL="360426" indent="-360426" algn="just" defTabSz="502412">
              <a:spcBef>
                <a:spcPts val="3200"/>
              </a:spcBef>
              <a:defRPr sz="2924"/>
            </a:pPr>
            <a:r>
              <a:t>L'avvicendamento al comando sortisce subito gli effetti sperati: </a:t>
            </a:r>
            <a:r>
              <a:rPr u="sng"/>
              <a:t>l'Italia rialza la testa</a:t>
            </a:r>
            <a:r>
              <a:t>.</a:t>
            </a:r>
          </a:p>
          <a:p>
            <a:pPr marL="360426" indent="-360426" algn="just" defTabSz="502412">
              <a:spcBef>
                <a:spcPts val="3200"/>
              </a:spcBef>
              <a:defRPr sz="2924"/>
            </a:pPr>
            <a:r>
              <a:t>Il generale Diaz limita i danni, </a:t>
            </a:r>
            <a:r>
              <a:rPr>
                <a:latin typeface="Baskerville SemiBold"/>
                <a:ea typeface="Baskerville SemiBold"/>
                <a:cs typeface="Baskerville SemiBold"/>
                <a:sym typeface="Baskerville SemiBold"/>
              </a:rPr>
              <a:t>resistendo</a:t>
            </a:r>
            <a:r>
              <a:t> sulla linea difensiva del fiume Piave (battaglia del solstizio tra il 15 e il 22 giugno del '18). </a:t>
            </a:r>
          </a:p>
          <a:p>
            <a:pPr marL="360426" indent="-360426" algn="just" defTabSz="502412">
              <a:spcBef>
                <a:spcPts val="3200"/>
              </a:spcBef>
              <a:defRPr sz="2924"/>
            </a:pPr>
            <a:r>
              <a:t>L'esercito italiano per ostacolare l'avanzata dei nemici fa saltare numerosi ponti, guadagnando del tempo prezioso (dopo Caporetto) per studiare la mossa successiva.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909381" y="1919222"/>
            <a:ext cx="5256638" cy="6700437"/>
          </a:xfrm>
          <a:prstGeom prst="rect">
            <a:avLst/>
          </a:prstGeom>
        </p:spPr>
      </p:pic>
      <p:sp>
        <p:nvSpPr>
          <p:cNvPr id="192" name="Shape 19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Vittorio veneto</a:t>
            </a:r>
          </a:p>
        </p:txBody>
      </p:sp>
      <p:sp>
        <p:nvSpPr>
          <p:cNvPr id="193" name="Shape 193"/>
          <p:cNvSpPr/>
          <p:nvPr>
            <p:ph type="body" sz="half" idx="1"/>
          </p:nvPr>
        </p:nvSpPr>
        <p:spPr>
          <a:xfrm>
            <a:off x="1016000" y="2055280"/>
            <a:ext cx="5486400" cy="6428320"/>
          </a:xfrm>
          <a:prstGeom prst="rect">
            <a:avLst/>
          </a:prstGeom>
        </p:spPr>
        <p:txBody>
          <a:bodyPr/>
          <a:lstStyle/>
          <a:p>
            <a:pPr marL="318515" indent="-318515" algn="just" defTabSz="443991">
              <a:spcBef>
                <a:spcPts val="2800"/>
              </a:spcBef>
              <a:defRPr sz="2584"/>
            </a:pPr>
            <a:r>
              <a:t>Il </a:t>
            </a:r>
            <a:r>
              <a:rPr u="sng"/>
              <a:t>24 ottobre</a:t>
            </a:r>
            <a:r>
              <a:t> del '18 ben 41 divisioni italiane, coadiuvate da 1 britannica e 1 francese, sferrano un </a:t>
            </a:r>
            <a:r>
              <a:rPr>
                <a:latin typeface="Baskerville SemiBold"/>
                <a:ea typeface="Baskerville SemiBold"/>
                <a:cs typeface="Baskerville SemiBold"/>
                <a:sym typeface="Baskerville SemiBold"/>
              </a:rPr>
              <a:t>attacco micidiale</a:t>
            </a:r>
            <a:r>
              <a:t> agli austriaci e ai tedeschi.</a:t>
            </a:r>
          </a:p>
          <a:p>
            <a:pPr marL="318515" indent="-318515" algn="just" defTabSz="443991">
              <a:spcBef>
                <a:spcPts val="2800"/>
              </a:spcBef>
              <a:defRPr sz="2584"/>
            </a:pPr>
            <a:r>
              <a:t>Risultato: le operazioni belliche si concludono vittoriosamente il </a:t>
            </a:r>
            <a:r>
              <a:rPr u="sng"/>
              <a:t>3 novembre</a:t>
            </a:r>
            <a:r>
              <a:t> con la </a:t>
            </a:r>
            <a:r>
              <a:rPr u="sng"/>
              <a:t>trionfale rivincita</a:t>
            </a:r>
            <a:r>
              <a:t> di </a:t>
            </a:r>
            <a:r>
              <a:rPr>
                <a:latin typeface="Baskerville SemiBold"/>
                <a:ea typeface="Baskerville SemiBold"/>
                <a:cs typeface="Baskerville SemiBold"/>
                <a:sym typeface="Baskerville SemiBold"/>
              </a:rPr>
              <a:t>Vittorio Veneto</a:t>
            </a:r>
            <a:r>
              <a:t> (dal nome del luogo dove si svolse la battaglia decisiva).</a:t>
            </a:r>
          </a:p>
          <a:p>
            <a:pPr marL="318515" indent="-318515" algn="just" defTabSz="443991">
              <a:spcBef>
                <a:spcPts val="2800"/>
              </a:spcBef>
              <a:defRPr sz="2584"/>
            </a:pPr>
            <a:r>
              <a:t>Buona parte del merito è da ascrivere al subentrante generale: </a:t>
            </a:r>
            <a:r>
              <a:rPr>
                <a:latin typeface="Baskerville SemiBold"/>
                <a:ea typeface="Baskerville SemiBold"/>
                <a:cs typeface="Baskerville SemiBold"/>
                <a:sym typeface="Baskerville SemiBold"/>
              </a:rPr>
              <a:t>Armando Diaz</a:t>
            </a:r>
            <a:r>
              <a:t>, che dimostra grandi doti umane e tattiche (</a:t>
            </a:r>
            <a:r>
              <a:rPr u="sng"/>
              <a:t>video</a:t>
            </a:r>
            <a:r>
              <a:t> http://bit.ly/1ZeJKqP).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Gen. Armando Diaz</a:t>
            </a:r>
          </a:p>
        </p:txBody>
      </p:sp>
      <p:sp>
        <p:nvSpPr>
          <p:cNvPr id="196" name="Shape 196"/>
          <p:cNvSpPr/>
          <p:nvPr>
            <p:ph type="body" idx="14"/>
          </p:nvPr>
        </p:nvSpPr>
        <p:spPr>
          <a:xfrm>
            <a:off x="1270000" y="2813049"/>
            <a:ext cx="10464800" cy="3594101"/>
          </a:xfrm>
          <a:prstGeom prst="rect">
            <a:avLst/>
          </a:prstGeom>
        </p:spPr>
        <p:txBody>
          <a:bodyPr/>
          <a:lstStyle/>
          <a:p>
            <a:pPr/>
            <a:r>
              <a:t>“I resti di quello che fu uno dei più potenti eserciti del mondo risalgono in disordine e senza speranza le valli che avevano disceso con orgogliosa sicurezza”.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/>
          <p:nvPr>
            <p:ph type="title"/>
          </p:nvPr>
        </p:nvSpPr>
        <p:spPr>
          <a:xfrm>
            <a:off x="1016000" y="408038"/>
            <a:ext cx="10972800" cy="1094862"/>
          </a:xfrm>
          <a:prstGeom prst="rect">
            <a:avLst/>
          </a:prstGeom>
        </p:spPr>
        <p:txBody>
          <a:bodyPr/>
          <a:lstStyle>
            <a:lvl1pPr defTabSz="578358">
              <a:defRPr sz="7722"/>
            </a:lvl1pPr>
          </a:lstStyle>
          <a:p>
            <a:pPr/>
            <a:r>
              <a:t>Una nuova Europa</a:t>
            </a:r>
          </a:p>
        </p:txBody>
      </p:sp>
      <p:sp>
        <p:nvSpPr>
          <p:cNvPr id="199" name="Shape 199"/>
          <p:cNvSpPr/>
          <p:nvPr>
            <p:ph type="body" idx="1"/>
          </p:nvPr>
        </p:nvSpPr>
        <p:spPr>
          <a:xfrm>
            <a:off x="1016000" y="1472353"/>
            <a:ext cx="10972800" cy="7877970"/>
          </a:xfrm>
          <a:prstGeom prst="rect">
            <a:avLst/>
          </a:prstGeom>
        </p:spPr>
        <p:txBody>
          <a:bodyPr/>
          <a:lstStyle/>
          <a:p>
            <a:pPr marL="318515" indent="-318515" algn="just" defTabSz="443991">
              <a:spcBef>
                <a:spcPts val="2200"/>
              </a:spcBef>
              <a:defRPr sz="3040"/>
            </a:pPr>
            <a:r>
              <a:rPr u="sng"/>
              <a:t>3 marzo 1918</a:t>
            </a:r>
            <a:r>
              <a:t>: pace di Brest-Litovsk, che segna l'uscita dal conflitto della Russia, a spese di un 1/3 dei suoi precedenti territori ceduti agli imperi centrali.</a:t>
            </a:r>
          </a:p>
          <a:p>
            <a:pPr marL="318515" indent="-318515" algn="just" defTabSz="443991">
              <a:spcBef>
                <a:spcPts val="2200"/>
              </a:spcBef>
              <a:defRPr sz="3040"/>
            </a:pPr>
            <a:r>
              <a:rPr u="sng"/>
              <a:t>3 novembre 1918</a:t>
            </a:r>
            <a:r>
              <a:t>: armistizio tra italiani e austriaci. I primi guadagnano Trento e Trieste a discapito dei secondi.</a:t>
            </a:r>
          </a:p>
          <a:p>
            <a:pPr marL="318515" indent="-318515" algn="just" defTabSz="443991">
              <a:spcBef>
                <a:spcPts val="2200"/>
              </a:spcBef>
              <a:defRPr sz="3040"/>
            </a:pPr>
            <a:r>
              <a:rPr u="sng"/>
              <a:t>Fine agosto 1918</a:t>
            </a:r>
            <a:r>
              <a:t>: sul fronte occidentale le truppe francesi e inglesi, aiutate dall'ingresso nel conflitto degli americani, ottengono vittorie decisive (la foresta delle Argonne e Sedan), imponendo alle forze tedesche una mesta ritirata.</a:t>
            </a:r>
          </a:p>
          <a:p>
            <a:pPr marL="318515" indent="-318515" algn="just" defTabSz="443991">
              <a:spcBef>
                <a:spcPts val="2200"/>
              </a:spcBef>
              <a:defRPr sz="3040"/>
            </a:pPr>
            <a:r>
              <a:rPr u="sng"/>
              <a:t>9 novembre 1918</a:t>
            </a:r>
            <a:r>
              <a:t>: in Germania viene proclamata la Repubblica, il kaiser Guglielmo II abdica e ripara in Olanda.</a:t>
            </a:r>
          </a:p>
          <a:p>
            <a:pPr marL="318515" indent="-318515" algn="just" defTabSz="443991">
              <a:spcBef>
                <a:spcPts val="2200"/>
              </a:spcBef>
              <a:defRPr sz="3040"/>
            </a:pPr>
            <a:r>
              <a:rPr u="sng"/>
              <a:t>28 giugno 1919</a:t>
            </a:r>
            <a:r>
              <a:t>: viene sottoscritto il trattato di Versailles, che segna i nuovi confini delle potenze europee. Le condizioni durissime poste ai tedeschi creano i </a:t>
            </a:r>
            <a:r>
              <a:rPr>
                <a:latin typeface="Baskerville SemiBold"/>
                <a:ea typeface="Baskerville SemiBold"/>
                <a:cs typeface="Baskerville SemiBold"/>
                <a:sym typeface="Baskerville SemiBold"/>
              </a:rPr>
              <a:t>presupposti</a:t>
            </a:r>
            <a:r>
              <a:t> della proliferazione del nazionalsocialismo e, quindi, della </a:t>
            </a:r>
            <a:r>
              <a:rPr u="sng"/>
              <a:t>Seconda guerra mondiale</a:t>
            </a:r>
            <a:r>
              <a:t>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4AD4F877-3BC6-4A4B-BD6F-A9955AD96D10-L0-001.pn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4733" t="0" r="4733" b="0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Vintage">
  <a:themeElements>
    <a:clrScheme name="Vintage">
      <a:dk1>
        <a:srgbClr val="6F6A5A"/>
      </a:dk1>
      <a:lt1>
        <a:srgbClr val="142B6F"/>
      </a:lt1>
      <a:dk2>
        <a:srgbClr val="5F5857"/>
      </a:dk2>
      <a:lt2>
        <a:srgbClr val="DCDDE0"/>
      </a:lt2>
      <a:accent1>
        <a:srgbClr val="596D92"/>
      </a:accent1>
      <a:accent2>
        <a:srgbClr val="848857"/>
      </a:accent2>
      <a:accent3>
        <a:srgbClr val="C1A347"/>
      </a:accent3>
      <a:accent4>
        <a:srgbClr val="CF7E46"/>
      </a:accent4>
      <a:accent5>
        <a:srgbClr val="AA4A4C"/>
      </a:accent5>
      <a:accent6>
        <a:srgbClr val="745786"/>
      </a:accent6>
      <a:hlink>
        <a:srgbClr val="0000FF"/>
      </a:hlink>
      <a:folHlink>
        <a:srgbClr val="FF00FF"/>
      </a:folHlink>
    </a:clrScheme>
    <a:fontScheme name="Vintage">
      <a:majorFont>
        <a:latin typeface="Copperplate"/>
        <a:ea typeface="Copperplate"/>
        <a:cs typeface="Copperplate"/>
      </a:majorFont>
      <a:minorFont>
        <a:latin typeface="Copperplate"/>
        <a:ea typeface="Copperplate"/>
        <a:cs typeface="Copperplate"/>
      </a:minorFont>
    </a:fontScheme>
    <a:fmtScheme name="Vintag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38100" dist="12700" dir="5400000">
                <a:srgbClr val="000000">
                  <a:alpha val="50000"/>
                </a:srgbClr>
              </a:outerShdw>
            </a:effectLst>
            <a:uFillTx/>
            <a:latin typeface="Baskerville"/>
            <a:ea typeface="Baskerville"/>
            <a:cs typeface="Baskerville"/>
            <a:sym typeface="Baskervil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rgbClr val="5F5857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200" u="none" kumimoji="0" normalizeH="0">
            <a:ln>
              <a:noFill/>
            </a:ln>
            <a:solidFill>
              <a:srgbClr val="6F6A5A"/>
            </a:solidFill>
            <a:effectLst/>
            <a:uFillTx/>
            <a:latin typeface="Baskerville"/>
            <a:ea typeface="Baskerville"/>
            <a:cs typeface="Baskerville"/>
            <a:sym typeface="Baskervil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Vintage">
  <a:themeElements>
    <a:clrScheme name="Vintage">
      <a:dk1>
        <a:srgbClr val="000000"/>
      </a:dk1>
      <a:lt1>
        <a:srgbClr val="FFFFFF"/>
      </a:lt1>
      <a:dk2>
        <a:srgbClr val="5F5857"/>
      </a:dk2>
      <a:lt2>
        <a:srgbClr val="DCDDE0"/>
      </a:lt2>
      <a:accent1>
        <a:srgbClr val="596D92"/>
      </a:accent1>
      <a:accent2>
        <a:srgbClr val="848857"/>
      </a:accent2>
      <a:accent3>
        <a:srgbClr val="C1A347"/>
      </a:accent3>
      <a:accent4>
        <a:srgbClr val="CF7E46"/>
      </a:accent4>
      <a:accent5>
        <a:srgbClr val="AA4A4C"/>
      </a:accent5>
      <a:accent6>
        <a:srgbClr val="745786"/>
      </a:accent6>
      <a:hlink>
        <a:srgbClr val="0000FF"/>
      </a:hlink>
      <a:folHlink>
        <a:srgbClr val="FF00FF"/>
      </a:folHlink>
    </a:clrScheme>
    <a:fontScheme name="Vintage">
      <a:majorFont>
        <a:latin typeface="Copperplate"/>
        <a:ea typeface="Copperplate"/>
        <a:cs typeface="Copperplate"/>
      </a:majorFont>
      <a:minorFont>
        <a:latin typeface="Copperplate"/>
        <a:ea typeface="Copperplate"/>
        <a:cs typeface="Copperplate"/>
      </a:minorFont>
    </a:fontScheme>
    <a:fmtScheme name="Vintag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38100" dist="12700" dir="5400000">
                <a:srgbClr val="000000">
                  <a:alpha val="50000"/>
                </a:srgbClr>
              </a:outerShdw>
            </a:effectLst>
            <a:uFillTx/>
            <a:latin typeface="Baskerville"/>
            <a:ea typeface="Baskerville"/>
            <a:cs typeface="Baskerville"/>
            <a:sym typeface="Baskervil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rgbClr val="5F5857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200" u="none" kumimoji="0" normalizeH="0">
            <a:ln>
              <a:noFill/>
            </a:ln>
            <a:solidFill>
              <a:srgbClr val="6F6A5A"/>
            </a:solidFill>
            <a:effectLst/>
            <a:uFillTx/>
            <a:latin typeface="Baskerville"/>
            <a:ea typeface="Baskerville"/>
            <a:cs typeface="Baskerville"/>
            <a:sym typeface="Baskervil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