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584200" rtl="0" fontAlgn="auto" latinLnBrk="0" hangingPunct="0">
      <a:lnSpc>
        <a:spcPct val="100000"/>
      </a:lnSpc>
      <a:spcBef>
        <a:spcPts val="1400"/>
      </a:spcBef>
      <a:spcAft>
        <a:spcPts val="0"/>
      </a:spcAft>
      <a:buClrTx/>
      <a:buSzTx/>
      <a:buFontTx/>
      <a:buNone/>
      <a:tabLst/>
      <a:defRPr kumimoji="0" sz="2800" b="0" i="1" u="none" strike="noStrike" cap="none" spc="28" normalizeH="0" baseline="0">
        <a:ln>
          <a:noFill/>
        </a:ln>
        <a:solidFill>
          <a:srgbClr val="5C5C5C"/>
        </a:solidFill>
        <a:effectLst/>
        <a:uFillTx/>
        <a:latin typeface="Iowan Old Style"/>
        <a:ea typeface="Iowan Old Style"/>
        <a:cs typeface="Iowan Old Style"/>
        <a:sym typeface="Iowan Old Style"/>
      </a:defRPr>
    </a:lvl1pPr>
    <a:lvl2pPr marL="0" marR="0" indent="228600" algn="l" defTabSz="584200" rtl="0" fontAlgn="auto" latinLnBrk="0" hangingPunct="0">
      <a:lnSpc>
        <a:spcPct val="100000"/>
      </a:lnSpc>
      <a:spcBef>
        <a:spcPts val="1400"/>
      </a:spcBef>
      <a:spcAft>
        <a:spcPts val="0"/>
      </a:spcAft>
      <a:buClrTx/>
      <a:buSzTx/>
      <a:buFontTx/>
      <a:buNone/>
      <a:tabLst/>
      <a:defRPr kumimoji="0" sz="2800" b="0" i="1" u="none" strike="noStrike" cap="none" spc="28" normalizeH="0" baseline="0">
        <a:ln>
          <a:noFill/>
        </a:ln>
        <a:solidFill>
          <a:srgbClr val="5C5C5C"/>
        </a:solidFill>
        <a:effectLst/>
        <a:uFillTx/>
        <a:latin typeface="Iowan Old Style"/>
        <a:ea typeface="Iowan Old Style"/>
        <a:cs typeface="Iowan Old Style"/>
        <a:sym typeface="Iowan Old Style"/>
      </a:defRPr>
    </a:lvl2pPr>
    <a:lvl3pPr marL="0" marR="0" indent="457200" algn="l" defTabSz="584200" rtl="0" fontAlgn="auto" latinLnBrk="0" hangingPunct="0">
      <a:lnSpc>
        <a:spcPct val="100000"/>
      </a:lnSpc>
      <a:spcBef>
        <a:spcPts val="1400"/>
      </a:spcBef>
      <a:spcAft>
        <a:spcPts val="0"/>
      </a:spcAft>
      <a:buClrTx/>
      <a:buSzTx/>
      <a:buFontTx/>
      <a:buNone/>
      <a:tabLst/>
      <a:defRPr kumimoji="0" sz="2800" b="0" i="1" u="none" strike="noStrike" cap="none" spc="28" normalizeH="0" baseline="0">
        <a:ln>
          <a:noFill/>
        </a:ln>
        <a:solidFill>
          <a:srgbClr val="5C5C5C"/>
        </a:solidFill>
        <a:effectLst/>
        <a:uFillTx/>
        <a:latin typeface="Iowan Old Style"/>
        <a:ea typeface="Iowan Old Style"/>
        <a:cs typeface="Iowan Old Style"/>
        <a:sym typeface="Iowan Old Style"/>
      </a:defRPr>
    </a:lvl3pPr>
    <a:lvl4pPr marL="0" marR="0" indent="685800" algn="l" defTabSz="584200" rtl="0" fontAlgn="auto" latinLnBrk="0" hangingPunct="0">
      <a:lnSpc>
        <a:spcPct val="100000"/>
      </a:lnSpc>
      <a:spcBef>
        <a:spcPts val="1400"/>
      </a:spcBef>
      <a:spcAft>
        <a:spcPts val="0"/>
      </a:spcAft>
      <a:buClrTx/>
      <a:buSzTx/>
      <a:buFontTx/>
      <a:buNone/>
      <a:tabLst/>
      <a:defRPr kumimoji="0" sz="2800" b="0" i="1" u="none" strike="noStrike" cap="none" spc="28" normalizeH="0" baseline="0">
        <a:ln>
          <a:noFill/>
        </a:ln>
        <a:solidFill>
          <a:srgbClr val="5C5C5C"/>
        </a:solidFill>
        <a:effectLst/>
        <a:uFillTx/>
        <a:latin typeface="Iowan Old Style"/>
        <a:ea typeface="Iowan Old Style"/>
        <a:cs typeface="Iowan Old Style"/>
        <a:sym typeface="Iowan Old Style"/>
      </a:defRPr>
    </a:lvl4pPr>
    <a:lvl5pPr marL="0" marR="0" indent="914400" algn="l" defTabSz="584200" rtl="0" fontAlgn="auto" latinLnBrk="0" hangingPunct="0">
      <a:lnSpc>
        <a:spcPct val="100000"/>
      </a:lnSpc>
      <a:spcBef>
        <a:spcPts val="1400"/>
      </a:spcBef>
      <a:spcAft>
        <a:spcPts val="0"/>
      </a:spcAft>
      <a:buClrTx/>
      <a:buSzTx/>
      <a:buFontTx/>
      <a:buNone/>
      <a:tabLst/>
      <a:defRPr kumimoji="0" sz="2800" b="0" i="1" u="none" strike="noStrike" cap="none" spc="28" normalizeH="0" baseline="0">
        <a:ln>
          <a:noFill/>
        </a:ln>
        <a:solidFill>
          <a:srgbClr val="5C5C5C"/>
        </a:solidFill>
        <a:effectLst/>
        <a:uFillTx/>
        <a:latin typeface="Iowan Old Style"/>
        <a:ea typeface="Iowan Old Style"/>
        <a:cs typeface="Iowan Old Style"/>
        <a:sym typeface="Iowan Old Style"/>
      </a:defRPr>
    </a:lvl5pPr>
    <a:lvl6pPr marL="0" marR="0" indent="1143000" algn="l" defTabSz="584200" rtl="0" fontAlgn="auto" latinLnBrk="0" hangingPunct="0">
      <a:lnSpc>
        <a:spcPct val="100000"/>
      </a:lnSpc>
      <a:spcBef>
        <a:spcPts val="1400"/>
      </a:spcBef>
      <a:spcAft>
        <a:spcPts val="0"/>
      </a:spcAft>
      <a:buClrTx/>
      <a:buSzTx/>
      <a:buFontTx/>
      <a:buNone/>
      <a:tabLst/>
      <a:defRPr kumimoji="0" sz="2800" b="0" i="1" u="none" strike="noStrike" cap="none" spc="28" normalizeH="0" baseline="0">
        <a:ln>
          <a:noFill/>
        </a:ln>
        <a:solidFill>
          <a:srgbClr val="5C5C5C"/>
        </a:solidFill>
        <a:effectLst/>
        <a:uFillTx/>
        <a:latin typeface="Iowan Old Style"/>
        <a:ea typeface="Iowan Old Style"/>
        <a:cs typeface="Iowan Old Style"/>
        <a:sym typeface="Iowan Old Style"/>
      </a:defRPr>
    </a:lvl6pPr>
    <a:lvl7pPr marL="0" marR="0" indent="1371600" algn="l" defTabSz="584200" rtl="0" fontAlgn="auto" latinLnBrk="0" hangingPunct="0">
      <a:lnSpc>
        <a:spcPct val="100000"/>
      </a:lnSpc>
      <a:spcBef>
        <a:spcPts val="1400"/>
      </a:spcBef>
      <a:spcAft>
        <a:spcPts val="0"/>
      </a:spcAft>
      <a:buClrTx/>
      <a:buSzTx/>
      <a:buFontTx/>
      <a:buNone/>
      <a:tabLst/>
      <a:defRPr kumimoji="0" sz="2800" b="0" i="1" u="none" strike="noStrike" cap="none" spc="28" normalizeH="0" baseline="0">
        <a:ln>
          <a:noFill/>
        </a:ln>
        <a:solidFill>
          <a:srgbClr val="5C5C5C"/>
        </a:solidFill>
        <a:effectLst/>
        <a:uFillTx/>
        <a:latin typeface="Iowan Old Style"/>
        <a:ea typeface="Iowan Old Style"/>
        <a:cs typeface="Iowan Old Style"/>
        <a:sym typeface="Iowan Old Style"/>
      </a:defRPr>
    </a:lvl7pPr>
    <a:lvl8pPr marL="0" marR="0" indent="1600200" algn="l" defTabSz="584200" rtl="0" fontAlgn="auto" latinLnBrk="0" hangingPunct="0">
      <a:lnSpc>
        <a:spcPct val="100000"/>
      </a:lnSpc>
      <a:spcBef>
        <a:spcPts val="1400"/>
      </a:spcBef>
      <a:spcAft>
        <a:spcPts val="0"/>
      </a:spcAft>
      <a:buClrTx/>
      <a:buSzTx/>
      <a:buFontTx/>
      <a:buNone/>
      <a:tabLst/>
      <a:defRPr kumimoji="0" sz="2800" b="0" i="1" u="none" strike="noStrike" cap="none" spc="28" normalizeH="0" baseline="0">
        <a:ln>
          <a:noFill/>
        </a:ln>
        <a:solidFill>
          <a:srgbClr val="5C5C5C"/>
        </a:solidFill>
        <a:effectLst/>
        <a:uFillTx/>
        <a:latin typeface="Iowan Old Style"/>
        <a:ea typeface="Iowan Old Style"/>
        <a:cs typeface="Iowan Old Style"/>
        <a:sym typeface="Iowan Old Style"/>
      </a:defRPr>
    </a:lvl8pPr>
    <a:lvl9pPr marL="0" marR="0" indent="1828800" algn="l" defTabSz="584200" rtl="0" fontAlgn="auto" latinLnBrk="0" hangingPunct="0">
      <a:lnSpc>
        <a:spcPct val="100000"/>
      </a:lnSpc>
      <a:spcBef>
        <a:spcPts val="1400"/>
      </a:spcBef>
      <a:spcAft>
        <a:spcPts val="0"/>
      </a:spcAft>
      <a:buClrTx/>
      <a:buSzTx/>
      <a:buFontTx/>
      <a:buNone/>
      <a:tabLst/>
      <a:defRPr kumimoji="0" sz="2800" b="0" i="1" u="none" strike="noStrike" cap="none" spc="28" normalizeH="0" baseline="0">
        <a:ln>
          <a:noFill/>
        </a:ln>
        <a:solidFill>
          <a:srgbClr val="5C5C5C"/>
        </a:solidFill>
        <a:effectLst/>
        <a:uFillTx/>
        <a:latin typeface="Iowan Old Style"/>
        <a:ea typeface="Iowan Old Style"/>
        <a:cs typeface="Iowan Old Style"/>
        <a:sym typeface="Iowan Old Style"/>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rco Apolloni" initials="MA" lastIdx="1" clrIdx="0">
    <p:extLst>
      <p:ext uri="{19B8F6BF-5375-455C-9EA6-DF929625EA0E}">
        <p15:presenceInfo xmlns:p15="http://schemas.microsoft.com/office/powerpoint/2012/main" userId="a5f9c1a527a117a4"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940675A-B579-460E-94D1-54222C63F5DA}">
  <a:tblStyle styleId="{4C3C2611-4C71-4FC5-86AE-919BDF0F9419}" styleName="">
    <a:tblBg/>
    <a:wholeTbl>
      <a:tcTxStyle b="off" i="off">
        <a:font>
          <a:latin typeface="Iowan Old Style"/>
          <a:ea typeface="Iowan Old Style"/>
          <a:cs typeface="Iowan Old Style"/>
        </a:font>
        <a:srgbClr val="5C5C5C"/>
      </a:tcTxStyle>
      <a:tcStyle>
        <a:tcBdr>
          <a:left>
            <a:ln w="12700" cap="flat">
              <a:noFill/>
              <a:miter lim="400000"/>
            </a:ln>
          </a:left>
          <a:right>
            <a:ln w="12700" cap="flat">
              <a:noFill/>
              <a:miter lim="400000"/>
            </a:ln>
          </a:right>
          <a:top>
            <a:ln w="12700" cap="flat">
              <a:solidFill>
                <a:srgbClr val="5C5C5C"/>
              </a:solidFill>
              <a:prstDash val="solid"/>
              <a:miter lim="400000"/>
            </a:ln>
          </a:top>
          <a:bottom>
            <a:ln w="12700" cap="flat">
              <a:solidFill>
                <a:srgbClr val="5C5C5C"/>
              </a:solidFill>
              <a:prstDash val="solid"/>
              <a:miter lim="400000"/>
            </a:ln>
          </a:bottom>
          <a:insideH>
            <a:ln w="12700" cap="flat">
              <a:solidFill>
                <a:srgbClr val="5C5C5C"/>
              </a:solidFill>
              <a:prstDash val="solid"/>
              <a:miter lim="400000"/>
            </a:ln>
          </a:insideH>
          <a:insideV>
            <a:ln w="12700" cap="flat">
              <a:noFill/>
              <a:miter lim="400000"/>
            </a:ln>
          </a:insideV>
        </a:tcBdr>
        <a:fill>
          <a:noFill/>
        </a:fill>
      </a:tcStyle>
    </a:wholeTbl>
    <a:band2H>
      <a:tcTxStyle/>
      <a:tcStyle>
        <a:tcBdr/>
        <a:fill>
          <a:solidFill>
            <a:srgbClr val="CBCBCB">
              <a:alpha val="25000"/>
            </a:srgbClr>
          </a:solidFill>
        </a:fill>
      </a:tcStyle>
    </a:band2H>
    <a:firstCol>
      <a:tcTxStyle b="off" i="off">
        <a:font>
          <a:latin typeface="DIN Alternate"/>
          <a:ea typeface="DIN Alternate"/>
          <a:cs typeface="DIN Alternate"/>
        </a:font>
        <a:srgbClr val="5C5C5C"/>
      </a:tcTxStyle>
      <a:tcStyle>
        <a:tcBdr>
          <a:left>
            <a:ln w="12700" cap="flat">
              <a:noFill/>
              <a:miter lim="400000"/>
            </a:ln>
          </a:left>
          <a:right>
            <a:ln w="12700" cap="flat">
              <a:noFill/>
              <a:miter lim="400000"/>
            </a:ln>
          </a:right>
          <a:top>
            <a:ln w="12700" cap="flat">
              <a:solidFill>
                <a:srgbClr val="5C5C5C"/>
              </a:solidFill>
              <a:prstDash val="solid"/>
              <a:miter lim="400000"/>
            </a:ln>
          </a:top>
          <a:bottom>
            <a:ln w="12700" cap="flat">
              <a:solidFill>
                <a:srgbClr val="5C5C5C"/>
              </a:solidFill>
              <a:prstDash val="solid"/>
              <a:miter lim="400000"/>
            </a:ln>
          </a:bottom>
          <a:insideH>
            <a:ln w="12700" cap="flat">
              <a:solidFill>
                <a:srgbClr val="5C5C5C"/>
              </a:solidFill>
              <a:prstDash val="solid"/>
              <a:miter lim="400000"/>
            </a:ln>
          </a:insideH>
          <a:insideV>
            <a:ln w="12700" cap="flat">
              <a:noFill/>
              <a:miter lim="400000"/>
            </a:ln>
          </a:insideV>
        </a:tcBdr>
        <a:fill>
          <a:solidFill>
            <a:srgbClr val="CBCBCB">
              <a:alpha val="36000"/>
            </a:srgbClr>
          </a:solidFill>
        </a:fill>
      </a:tcStyle>
    </a:firstCol>
    <a:lastRow>
      <a:tcTxStyle b="off" i="off">
        <a:font>
          <a:latin typeface="DIN Alternate"/>
          <a:ea typeface="DIN Alternate"/>
          <a:cs typeface="DIN Alternate"/>
        </a:font>
        <a:srgbClr val="5C5C5C"/>
      </a:tcTxStyle>
      <a:tcStyle>
        <a:tcBdr>
          <a:left>
            <a:ln w="12700" cap="flat">
              <a:noFill/>
              <a:miter lim="400000"/>
            </a:ln>
          </a:left>
          <a:right>
            <a:ln w="12700" cap="flat">
              <a:noFill/>
              <a:miter lim="400000"/>
            </a:ln>
          </a:right>
          <a:top>
            <a:ln w="12700" cap="flat">
              <a:solidFill>
                <a:srgbClr val="5C5C5C"/>
              </a:solidFill>
              <a:prstDash val="solid"/>
              <a:miter lim="400000"/>
            </a:ln>
          </a:top>
          <a:bottom>
            <a:ln w="12700" cap="flat">
              <a:noFill/>
              <a:miter lim="400000"/>
            </a:ln>
          </a:bottom>
          <a:insideH>
            <a:ln w="12700" cap="flat">
              <a:solidFill>
                <a:srgbClr val="5C5C5C"/>
              </a:solidFill>
              <a:prstDash val="solid"/>
              <a:miter lim="400000"/>
            </a:ln>
          </a:insideH>
          <a:insideV>
            <a:ln w="12700" cap="flat">
              <a:noFill/>
              <a:miter lim="400000"/>
            </a:ln>
          </a:insideV>
        </a:tcBdr>
        <a:fill>
          <a:noFill/>
        </a:fill>
      </a:tcStyle>
    </a:lastRow>
    <a:fir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noFill/>
              <a:miter lim="400000"/>
            </a:ln>
          </a:top>
          <a:bottom>
            <a:ln w="0" cap="flat">
              <a:noFill/>
              <a:miter lim="400000"/>
            </a:ln>
          </a:bottom>
          <a:insideH>
            <a:ln w="12700" cap="flat">
              <a:solidFill>
                <a:srgbClr val="EBEBEB"/>
              </a:solidFill>
              <a:prstDash val="solid"/>
              <a:miter lim="400000"/>
            </a:ln>
          </a:insideH>
          <a:insideV>
            <a:ln w="12700" cap="flat">
              <a:noFill/>
              <a:miter lim="400000"/>
            </a:ln>
          </a:insideV>
        </a:tcBdr>
        <a:fill>
          <a:solidFill>
            <a:schemeClr val="accent1">
              <a:hueOff val="-522454"/>
              <a:satOff val="1153"/>
              <a:lumOff val="13444"/>
            </a:schemeClr>
          </a:solidFill>
        </a:fill>
      </a:tcStyle>
    </a:firstRow>
  </a:tblStyle>
  <a:tblStyle styleId="{C7B018BB-80A7-4F77-B60F-C8B233D01FF8}" styleName="">
    <a:tblBg/>
    <a:wholeTbl>
      <a:tcTxStyle b="off" i="off">
        <a:font>
          <a:latin typeface="Iowan Old Style"/>
          <a:ea typeface="Iowan Old Style"/>
          <a:cs typeface="Iowan Old Style"/>
        </a:font>
        <a:schemeClr val="accent2">
          <a:satOff val="-3676"/>
          <a:lumOff val="-12171"/>
        </a:schemeClr>
      </a:tcTxStyle>
      <a:tcStyle>
        <a:tcBdr>
          <a:left>
            <a:ln w="12700" cap="flat">
              <a:solidFill>
                <a:srgbClr val="808251"/>
              </a:solidFill>
              <a:prstDash val="solid"/>
              <a:miter lim="400000"/>
            </a:ln>
          </a:left>
          <a:right>
            <a:ln w="12700" cap="flat">
              <a:solidFill>
                <a:srgbClr val="808251"/>
              </a:solidFill>
              <a:prstDash val="solid"/>
              <a:miter lim="400000"/>
            </a:ln>
          </a:right>
          <a:top>
            <a:ln w="127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noFill/>
        </a:fill>
      </a:tcStyle>
    </a:wholeTbl>
    <a:band2H>
      <a:tcTxStyle/>
      <a:tcStyle>
        <a:tcBdr/>
        <a:fill>
          <a:solidFill>
            <a:srgbClr val="A8A861">
              <a:alpha val="27000"/>
            </a:srgbClr>
          </a:solidFill>
        </a:fill>
      </a:tcStyle>
    </a:band2H>
    <a:firstCol>
      <a:tcTxStyle b="off" i="off">
        <a:font>
          <a:latin typeface="DIN Alternate"/>
          <a:ea typeface="DIN Alternate"/>
          <a:cs typeface="DIN Alternate"/>
        </a:font>
        <a:srgbClr val="FFFFFF"/>
      </a:tcTxStyle>
      <a:tcStyle>
        <a:tcBdr>
          <a:left>
            <a:ln w="12700" cap="flat">
              <a:solidFill>
                <a:srgbClr val="808251"/>
              </a:solidFill>
              <a:prstDash val="solid"/>
              <a:miter lim="400000"/>
            </a:ln>
          </a:left>
          <a:right>
            <a:ln w="12700" cap="flat">
              <a:solidFill>
                <a:srgbClr val="808251"/>
              </a:solidFill>
              <a:prstDash val="solid"/>
              <a:miter lim="400000"/>
            </a:ln>
          </a:right>
          <a:top>
            <a:ln w="127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solidFill>
            <a:srgbClr val="8F9541">
              <a:alpha val="75000"/>
            </a:srgbClr>
          </a:solidFill>
        </a:fill>
      </a:tcStyle>
    </a:firstCol>
    <a:lastRow>
      <a:tcTxStyle b="off" i="off">
        <a:font>
          <a:latin typeface="DIN Alternate"/>
          <a:ea typeface="DIN Alternate"/>
          <a:cs typeface="DIN Alternate"/>
        </a:font>
        <a:schemeClr val="accent2">
          <a:satOff val="-3676"/>
          <a:lumOff val="-12171"/>
        </a:schemeClr>
      </a:tcTxStyle>
      <a:tcStyle>
        <a:tcBdr>
          <a:left>
            <a:ln w="12700" cap="flat">
              <a:solidFill>
                <a:srgbClr val="808251"/>
              </a:solidFill>
              <a:prstDash val="solid"/>
              <a:miter lim="400000"/>
            </a:ln>
          </a:left>
          <a:right>
            <a:ln w="12700" cap="flat">
              <a:solidFill>
                <a:srgbClr val="808251"/>
              </a:solidFill>
              <a:prstDash val="solid"/>
              <a:miter lim="400000"/>
            </a:ln>
          </a:right>
          <a:top>
            <a:ln w="508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noFill/>
        </a:fill>
      </a:tcStyle>
    </a:lastRow>
    <a:firstRow>
      <a:tcTxStyle b="off" i="off">
        <a:font>
          <a:latin typeface="DIN Alternate"/>
          <a:ea typeface="DIN Alternate"/>
          <a:cs typeface="DIN Alternate"/>
        </a:font>
        <a:srgbClr val="FFFFFF"/>
      </a:tcTxStyle>
      <a:tcStyle>
        <a:tcBdr>
          <a:left>
            <a:ln w="12700" cap="flat">
              <a:solidFill>
                <a:srgbClr val="808251"/>
              </a:solidFill>
              <a:prstDash val="solid"/>
              <a:miter lim="400000"/>
            </a:ln>
          </a:left>
          <a:right>
            <a:ln w="12700" cap="flat">
              <a:solidFill>
                <a:srgbClr val="808251"/>
              </a:solidFill>
              <a:prstDash val="solid"/>
              <a:miter lim="400000"/>
            </a:ln>
          </a:right>
          <a:top>
            <a:ln w="127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solidFill>
            <a:srgbClr val="8F9541">
              <a:alpha val="75000"/>
            </a:srgbClr>
          </a:solidFill>
        </a:fill>
      </a:tcStyle>
    </a:firstRow>
  </a:tblStyle>
  <a:tblStyle styleId="{EEE7283C-3CF3-47DC-8721-378D4A62B228}" styleName="">
    <a:tblBg/>
    <a:wholeTbl>
      <a:tcTxStyle b="off" i="off">
        <a:font>
          <a:latin typeface="Iowan Old Style"/>
          <a:ea typeface="Iowan Old Style"/>
          <a:cs typeface="Iowan Old Style"/>
        </a:font>
        <a:srgbClr val="FFFFFF"/>
      </a:tcTxStyle>
      <a:tcStyle>
        <a:tcBdr>
          <a:left>
            <a:ln w="12700" cap="flat">
              <a:noFill/>
              <a:miter lim="400000"/>
            </a:ln>
          </a:left>
          <a:right>
            <a:ln w="12700" cap="flat">
              <a:noFill/>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wholeTbl>
    <a:band2H>
      <a:tcTxStyle/>
      <a:tcStyle>
        <a:tcBdr/>
        <a:fill>
          <a:solidFill>
            <a:srgbClr val="A8A861">
              <a:alpha val="27000"/>
            </a:srgbClr>
          </a:solidFill>
        </a:fill>
      </a:tcStyle>
    </a:band2H>
    <a:firstCol>
      <a:tcTxStyle b="off" i="off">
        <a:font>
          <a:latin typeface="DIN Alternate"/>
          <a:ea typeface="DIN Alternate"/>
          <a:cs typeface="DIN Alternate"/>
        </a:font>
        <a:srgbClr val="FFFFFF"/>
      </a:tcTxStyle>
      <a:tcStyle>
        <a:tcBdr>
          <a:left>
            <a:ln w="12700" cap="flat">
              <a:solidFill>
                <a:srgbClr val="FFFDEF"/>
              </a:solidFill>
              <a:prstDash val="solid"/>
              <a:miter lim="400000"/>
            </a:ln>
          </a:left>
          <a:right>
            <a:ln w="12700" cap="flat">
              <a:solidFill>
                <a:srgbClr val="FFFDEF"/>
              </a:solidFill>
              <a:prstDash val="solid"/>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firstCol>
    <a:la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lastRow>
    <a:fir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firstRow>
  </a:tblStyle>
  <a:tblStyle styleId="{CF821DB8-F4EB-4A41-A1BA-3FCAFE7338EE}" styleName="">
    <a:tblBg/>
    <a:wholeTbl>
      <a:tcTxStyle b="off" i="off">
        <a:font>
          <a:latin typeface="Iowan Old Style"/>
          <a:ea typeface="Iowan Old Style"/>
          <a:cs typeface="Iowan Old Style"/>
        </a:font>
        <a:srgbClr val="5C5C5C"/>
      </a:tcTxStyle>
      <a:tcStyle>
        <a:tcBdr>
          <a:left>
            <a:ln w="12700" cap="flat">
              <a:noFill/>
              <a:miter lim="400000"/>
            </a:ln>
          </a:left>
          <a:right>
            <a:ln w="12700" cap="flat">
              <a:noFill/>
              <a:miter lim="400000"/>
            </a:ln>
          </a:right>
          <a:top>
            <a:ln w="25400" cap="flat">
              <a:solidFill>
                <a:schemeClr val="accent3">
                  <a:hueOff val="-256224"/>
                  <a:satOff val="-13732"/>
                  <a:lumOff val="-19712"/>
                  <a:alpha val="61000"/>
                </a:schemeClr>
              </a:solidFill>
              <a:prstDash val="solid"/>
              <a:miter lim="400000"/>
            </a:ln>
          </a:top>
          <a:bottom>
            <a:ln w="25400" cap="flat">
              <a:solidFill>
                <a:schemeClr val="accent3">
                  <a:hueOff val="-256224"/>
                  <a:satOff val="-13732"/>
                  <a:lumOff val="-19712"/>
                  <a:alpha val="61000"/>
                </a:schemeClr>
              </a:solidFill>
              <a:prstDash val="solid"/>
              <a:miter lim="400000"/>
            </a:ln>
          </a:bottom>
          <a:insideH>
            <a:ln w="25400" cap="flat">
              <a:solidFill>
                <a:schemeClr val="accent3">
                  <a:hueOff val="-256224"/>
                  <a:satOff val="-13732"/>
                  <a:lumOff val="-19712"/>
                  <a:alpha val="61000"/>
                </a:schemeClr>
              </a:solidFill>
              <a:prstDash val="solid"/>
              <a:miter lim="400000"/>
            </a:ln>
          </a:insideH>
          <a:insideV>
            <a:ln w="12700" cap="flat">
              <a:noFill/>
              <a:miter lim="400000"/>
            </a:ln>
          </a:insideV>
        </a:tcBdr>
        <a:fill>
          <a:noFill/>
        </a:fill>
      </a:tcStyle>
    </a:wholeTbl>
    <a:band2H>
      <a:tcTxStyle/>
      <a:tcStyle>
        <a:tcBdr/>
        <a:fill>
          <a:solidFill>
            <a:srgbClr val="CBCBCB">
              <a:alpha val="36000"/>
            </a:srgbClr>
          </a:solidFill>
        </a:fill>
      </a:tcStyle>
    </a:band2H>
    <a:firstCol>
      <a:tcTxStyle b="off" i="off">
        <a:font>
          <a:latin typeface="DIN Alternate"/>
          <a:ea typeface="DIN Alternate"/>
          <a:cs typeface="DIN Alternate"/>
        </a:font>
        <a:srgbClr val="5C5C5C"/>
      </a:tcTxStyle>
      <a:tcStyle>
        <a:tcBdr>
          <a:left>
            <a:ln w="12700" cap="flat">
              <a:noFill/>
              <a:miter lim="400000"/>
            </a:ln>
          </a:left>
          <a:right>
            <a:ln w="25400" cap="flat">
              <a:solidFill>
                <a:schemeClr val="accent3">
                  <a:hueOff val="-256224"/>
                  <a:satOff val="-13732"/>
                  <a:lumOff val="-19712"/>
                  <a:alpha val="61000"/>
                </a:schemeClr>
              </a:solidFill>
              <a:prstDash val="solid"/>
              <a:miter lim="400000"/>
            </a:ln>
          </a:right>
          <a:top>
            <a:ln w="25400" cap="flat">
              <a:solidFill>
                <a:schemeClr val="accent3">
                  <a:hueOff val="-256224"/>
                  <a:satOff val="-13732"/>
                  <a:lumOff val="-19712"/>
                  <a:alpha val="61000"/>
                </a:schemeClr>
              </a:solidFill>
              <a:prstDash val="solid"/>
              <a:miter lim="400000"/>
            </a:ln>
          </a:top>
          <a:bottom>
            <a:ln w="25400" cap="flat">
              <a:solidFill>
                <a:schemeClr val="accent3">
                  <a:hueOff val="-256224"/>
                  <a:satOff val="-13732"/>
                  <a:lumOff val="-19712"/>
                  <a:alpha val="61000"/>
                </a:schemeClr>
              </a:solidFill>
              <a:prstDash val="solid"/>
              <a:miter lim="400000"/>
            </a:ln>
          </a:bottom>
          <a:insideH>
            <a:ln w="25400" cap="flat">
              <a:solidFill>
                <a:schemeClr val="accent3">
                  <a:hueOff val="-256224"/>
                  <a:satOff val="-13732"/>
                  <a:lumOff val="-19712"/>
                  <a:alpha val="61000"/>
                </a:schemeClr>
              </a:solidFill>
              <a:prstDash val="solid"/>
              <a:miter lim="400000"/>
            </a:ln>
          </a:insideH>
          <a:insideV>
            <a:ln w="12700" cap="flat">
              <a:noFill/>
              <a:miter lim="400000"/>
            </a:ln>
          </a:insideV>
        </a:tcBdr>
        <a:fill>
          <a:noFill/>
        </a:fill>
      </a:tcStyle>
    </a:firstCol>
    <a:la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25400" cap="flat">
              <a:solidFill>
                <a:schemeClr val="accent3">
                  <a:hueOff val="-256224"/>
                  <a:satOff val="-13732"/>
                  <a:lumOff val="-19712"/>
                  <a:alpha val="61000"/>
                </a:schemeClr>
              </a:solidFill>
              <a:prstDash val="solid"/>
              <a:miter lim="400000"/>
            </a:ln>
          </a:top>
          <a:bottom>
            <a:ln w="12700" cap="flat">
              <a:noFill/>
              <a:miter lim="400000"/>
            </a:ln>
          </a:bottom>
          <a:insideH>
            <a:ln w="25400" cap="flat">
              <a:solidFill>
                <a:schemeClr val="accent3">
                  <a:hueOff val="-256224"/>
                  <a:satOff val="-13732"/>
                  <a:lumOff val="-19712"/>
                  <a:alpha val="61000"/>
                </a:schemeClr>
              </a:solidFill>
              <a:prstDash val="solid"/>
              <a:miter lim="400000"/>
            </a:ln>
          </a:insideH>
          <a:insideV>
            <a:ln w="12700" cap="flat">
              <a:noFill/>
              <a:miter lim="400000"/>
            </a:ln>
          </a:insideV>
        </a:tcBdr>
        <a:fill>
          <a:noFill/>
        </a:fill>
      </a:tcStyle>
    </a:lastRow>
    <a:fir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noFill/>
              <a:miter lim="400000"/>
            </a:ln>
          </a:top>
          <a:bottom>
            <a:ln w="25400" cap="flat">
              <a:solidFill>
                <a:schemeClr val="accent3">
                  <a:hueOff val="-256224"/>
                  <a:satOff val="-13732"/>
                  <a:lumOff val="-19712"/>
                  <a:alpha val="61000"/>
                </a:schemeClr>
              </a:solidFill>
              <a:prstDash val="solid"/>
              <a:miter lim="400000"/>
            </a:ln>
          </a:bottom>
          <a:insideH>
            <a:ln w="25400" cap="flat">
              <a:solidFill>
                <a:schemeClr val="accent3">
                  <a:hueOff val="-256224"/>
                  <a:satOff val="-13732"/>
                  <a:lumOff val="-19712"/>
                  <a:alpha val="61000"/>
                </a:schemeClr>
              </a:solidFill>
              <a:prstDash val="solid"/>
              <a:miter lim="400000"/>
            </a:ln>
          </a:insideH>
          <a:insideV>
            <a:ln w="12700" cap="flat">
              <a:noFill/>
              <a:miter lim="400000"/>
            </a:ln>
          </a:insideV>
        </a:tcBdr>
        <a:fill>
          <a:noFill/>
        </a:fill>
      </a:tcStyle>
    </a:firstRow>
  </a:tblStyle>
  <a:tblStyle styleId="{33BA23B1-9221-436E-865A-0063620EA4FD}" styleName="">
    <a:tblBg/>
    <a:wholeTbl>
      <a:tcTxStyle b="off" i="off">
        <a:font>
          <a:latin typeface="Iowan Old Style"/>
          <a:ea typeface="Iowan Old Style"/>
          <a:cs typeface="Iowan Old Style"/>
        </a:font>
        <a:srgbClr val="5C5C5C"/>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CBCBCB">
              <a:alpha val="25000"/>
            </a:srgbClr>
          </a:solidFill>
        </a:fill>
      </a:tcStyle>
    </a:wholeTbl>
    <a:band2H>
      <a:tcTxStyle/>
      <a:tcStyle>
        <a:tcBdr/>
        <a:fill>
          <a:solidFill>
            <a:srgbClr val="AEAEAE">
              <a:alpha val="25000"/>
            </a:srgbClr>
          </a:solidFill>
        </a:fill>
      </a:tcStyle>
    </a:band2H>
    <a:firstCol>
      <a:tcTxStyle b="off" i="off">
        <a:font>
          <a:latin typeface="DIN Alternate"/>
          <a:ea typeface="DIN Alternate"/>
          <a:cs typeface="DIN Alternate"/>
        </a:font>
        <a:srgbClr val="5C5C5C"/>
      </a:tcTxStyle>
      <a:tcStyle>
        <a:tcBdr>
          <a:left>
            <a:ln w="12700" cap="flat">
              <a:noFill/>
              <a:miter lim="400000"/>
            </a:ln>
          </a:left>
          <a:right>
            <a:ln w="12700" cap="flat">
              <a:solidFill>
                <a:srgbClr val="797B80"/>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CBCBCB">
              <a:alpha val="25000"/>
            </a:srgbClr>
          </a:solidFill>
        </a:fill>
      </a:tcStyle>
    </a:firstCol>
    <a:la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51504B">
              <a:alpha val="80000"/>
            </a:srgbClr>
          </a:solidFill>
        </a:fill>
      </a:tcStyle>
    </a:lastRow>
    <a:fir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51504B">
              <a:alpha val="80000"/>
            </a:srgbClr>
          </a:solidFill>
        </a:fill>
      </a:tcStyle>
    </a:firstRow>
  </a:tblStyle>
  <a:tblStyle styleId="{2708684C-4D16-4618-839F-0558EEFCDFE6}" styleName="">
    <a:tblBg/>
    <a:wholeTbl>
      <a:tcTxStyle b="off" i="off">
        <a:font>
          <a:latin typeface="Iowan Old Style"/>
          <a:ea typeface="Iowan Old Style"/>
          <a:cs typeface="Iowan Old Style"/>
        </a:font>
        <a:srgbClr val="5C5C5C"/>
      </a:tcTxStyle>
      <a:tcStyle>
        <a:tcBdr>
          <a:left>
            <a:ln w="12700" cap="flat">
              <a:noFill/>
              <a:miter lim="400000"/>
            </a:ln>
          </a:left>
          <a:right>
            <a:ln w="12700" cap="flat">
              <a:noFill/>
              <a:miter lim="400000"/>
            </a:ln>
          </a:right>
          <a:top>
            <a:ln w="12700" cap="flat">
              <a:solidFill>
                <a:srgbClr val="5C5C5C"/>
              </a:solidFill>
              <a:custDash>
                <a:ds d="200000" sp="200000"/>
              </a:custDash>
              <a:miter lim="400000"/>
            </a:ln>
          </a:top>
          <a:bottom>
            <a:ln w="12700" cap="flat">
              <a:solidFill>
                <a:srgbClr val="5C5C5C"/>
              </a:solidFill>
              <a:custDash>
                <a:ds d="200000" sp="200000"/>
              </a:custDash>
              <a:miter lim="400000"/>
            </a:ln>
          </a:bottom>
          <a:insideH>
            <a:ln w="12700" cap="flat">
              <a:solidFill>
                <a:srgbClr val="5C5C5C"/>
              </a:solidFill>
              <a:custDash>
                <a:ds d="200000" sp="200000"/>
              </a:custDash>
              <a:miter lim="400000"/>
            </a:ln>
          </a:insideH>
          <a:insideV>
            <a:ln w="12700" cap="flat">
              <a:noFill/>
              <a:miter lim="400000"/>
            </a:ln>
          </a:insideV>
        </a:tcBdr>
        <a:fill>
          <a:noFill/>
        </a:fill>
      </a:tcStyle>
    </a:wholeTbl>
    <a:band2H>
      <a:tcTxStyle/>
      <a:tcStyle>
        <a:tcBdr/>
        <a:fill>
          <a:solidFill>
            <a:srgbClr val="EDEEEE"/>
          </a:solidFill>
        </a:fill>
      </a:tcStyle>
    </a:band2H>
    <a:firstCol>
      <a:tcTxStyle b="off" i="off">
        <a:font>
          <a:latin typeface="DIN Alternate"/>
          <a:ea typeface="DIN Alternate"/>
          <a:cs typeface="DIN Alternate"/>
        </a:font>
        <a:srgbClr val="5C5C5C"/>
      </a:tcTxStyle>
      <a:tcStyle>
        <a:tcBdr>
          <a:left>
            <a:ln w="12700" cap="flat">
              <a:noFill/>
              <a:miter lim="400000"/>
            </a:ln>
          </a:left>
          <a:right>
            <a:ln w="12700" cap="flat">
              <a:solidFill>
                <a:srgbClr val="5C5C5C"/>
              </a:solidFill>
              <a:prstDash val="solid"/>
              <a:miter lim="400000"/>
            </a:ln>
          </a:right>
          <a:top>
            <a:ln w="12700" cap="flat">
              <a:solidFill>
                <a:srgbClr val="5C5C5C"/>
              </a:solidFill>
              <a:custDash>
                <a:ds d="200000" sp="200000"/>
              </a:custDash>
              <a:miter lim="400000"/>
            </a:ln>
          </a:top>
          <a:bottom>
            <a:ln w="12700" cap="flat">
              <a:solidFill>
                <a:srgbClr val="5C5C5C"/>
              </a:solidFill>
              <a:custDash>
                <a:ds d="200000" sp="200000"/>
              </a:custDash>
              <a:miter lim="400000"/>
            </a:ln>
          </a:bottom>
          <a:insideH>
            <a:ln w="12700" cap="flat">
              <a:solidFill>
                <a:srgbClr val="5C5C5C"/>
              </a:solidFill>
              <a:custDash>
                <a:ds d="200000" sp="200000"/>
              </a:custDash>
              <a:miter lim="400000"/>
            </a:ln>
          </a:insideH>
          <a:insideV>
            <a:ln w="12700" cap="flat">
              <a:noFill/>
              <a:miter lim="400000"/>
            </a:ln>
          </a:insideV>
        </a:tcBdr>
        <a:fill>
          <a:noFill/>
        </a:fill>
      </a:tcStyle>
    </a:firstCol>
    <a:lastRow>
      <a:tcTxStyle b="off" i="off">
        <a:font>
          <a:latin typeface="DIN Alternate"/>
          <a:ea typeface="DIN Alternate"/>
          <a:cs typeface="DIN Alternate"/>
        </a:font>
        <a:srgbClr val="5C5C5C"/>
      </a:tcTxStyle>
      <a:tcStyle>
        <a:tcBdr>
          <a:left>
            <a:ln w="12700" cap="flat">
              <a:noFill/>
              <a:miter lim="400000"/>
            </a:ln>
          </a:left>
          <a:right>
            <a:ln w="12700" cap="flat">
              <a:noFill/>
              <a:miter lim="400000"/>
            </a:ln>
          </a:right>
          <a:top>
            <a:ln w="12700" cap="flat">
              <a:solidFill>
                <a:srgbClr val="5C5C5C"/>
              </a:solidFill>
              <a:prstDash val="solid"/>
              <a:miter lim="400000"/>
            </a:ln>
          </a:top>
          <a:bottom>
            <a:ln w="12700" cap="flat">
              <a:noFill/>
              <a:miter lim="400000"/>
            </a:ln>
          </a:bottom>
          <a:insideH>
            <a:ln w="12700" cap="flat">
              <a:solidFill>
                <a:srgbClr val="5C5C5C"/>
              </a:solidFill>
              <a:custDash>
                <a:ds d="200000" sp="200000"/>
              </a:custDash>
              <a:miter lim="400000"/>
            </a:ln>
          </a:insideH>
          <a:insideV>
            <a:ln w="12700" cap="flat">
              <a:noFill/>
              <a:miter lim="400000"/>
            </a:ln>
          </a:insideV>
        </a:tcBdr>
        <a:fill>
          <a:noFill/>
        </a:fill>
      </a:tcStyle>
    </a:lastRow>
    <a:firstRow>
      <a:tcTxStyle b="off" i="off">
        <a:font>
          <a:latin typeface="DIN Alternate"/>
          <a:ea typeface="DIN Alternate"/>
          <a:cs typeface="DIN Alternate"/>
        </a:font>
        <a:srgbClr val="5C5C5C"/>
      </a:tcTxStyle>
      <a:tcStyle>
        <a:tcBdr>
          <a:left>
            <a:ln w="12700" cap="flat">
              <a:noFill/>
              <a:miter lim="400000"/>
            </a:ln>
          </a:left>
          <a:right>
            <a:ln w="12700" cap="flat">
              <a:noFill/>
              <a:miter lim="400000"/>
            </a:ln>
          </a:right>
          <a:top>
            <a:ln w="12700" cap="flat">
              <a:noFill/>
              <a:miter lim="400000"/>
            </a:ln>
          </a:top>
          <a:bottom>
            <a:ln w="12700" cap="flat">
              <a:solidFill>
                <a:srgbClr val="5C5C5C"/>
              </a:solidFill>
              <a:prstDash val="solid"/>
              <a:miter lim="400000"/>
            </a:ln>
          </a:bottom>
          <a:insideH>
            <a:ln w="12700" cap="flat">
              <a:solidFill>
                <a:srgbClr val="5C5C5C"/>
              </a:solidFill>
              <a:custDash>
                <a:ds d="200000" sp="200000"/>
              </a:custDash>
              <a:miter lim="400000"/>
            </a:ln>
          </a:insideH>
          <a:insideV>
            <a:ln w="12700" cap="flat">
              <a:noFill/>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48" d="100"/>
          <a:sy n="48" d="100"/>
        </p:scale>
        <p:origin x="1434"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5" name="Shape 125"/>
          <p:cNvSpPr>
            <a:spLocks noGrp="1" noRot="1" noChangeAspect="1"/>
          </p:cNvSpPr>
          <p:nvPr>
            <p:ph type="sldImg"/>
          </p:nvPr>
        </p:nvSpPr>
        <p:spPr>
          <a:xfrm>
            <a:off x="1143000" y="685800"/>
            <a:ext cx="4572000" cy="3429000"/>
          </a:xfrm>
          <a:prstGeom prst="rect">
            <a:avLst/>
          </a:prstGeom>
        </p:spPr>
        <p:txBody>
          <a:bodyPr/>
          <a:lstStyle/>
          <a:p>
            <a:endParaRPr/>
          </a:p>
        </p:txBody>
      </p:sp>
      <p:sp>
        <p:nvSpPr>
          <p:cNvPr id="126" name="Shape 126"/>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olo e sottotitolo">
    <p:spTree>
      <p:nvGrpSpPr>
        <p:cNvPr id="1" name=""/>
        <p:cNvGrpSpPr/>
        <p:nvPr/>
      </p:nvGrpSpPr>
      <p:grpSpPr>
        <a:xfrm>
          <a:off x="0" y="0"/>
          <a:ext cx="0" cy="0"/>
          <a:chOff x="0" y="0"/>
          <a:chExt cx="0" cy="0"/>
        </a:xfrm>
      </p:grpSpPr>
      <p:sp>
        <p:nvSpPr>
          <p:cNvPr id="11" name="Line"/>
          <p:cNvSpPr>
            <a:spLocks noGrp="1"/>
          </p:cNvSpPr>
          <p:nvPr>
            <p:ph type="body" sz="quarter" idx="13"/>
          </p:nvPr>
        </p:nvSpPr>
        <p:spPr>
          <a:xfrm>
            <a:off x="571500" y="5588000"/>
            <a:ext cx="11875780" cy="3"/>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endParaRPr/>
          </a:p>
        </p:txBody>
      </p:sp>
      <p:sp>
        <p:nvSpPr>
          <p:cNvPr id="12" name="Title Text"/>
          <p:cNvSpPr txBox="1">
            <a:spLocks noGrp="1"/>
          </p:cNvSpPr>
          <p:nvPr>
            <p:ph type="title"/>
          </p:nvPr>
        </p:nvSpPr>
        <p:spPr>
          <a:xfrm>
            <a:off x="571500" y="571500"/>
            <a:ext cx="11861800" cy="5181600"/>
          </a:xfrm>
          <a:prstGeom prst="rect">
            <a:avLst/>
          </a:prstGeom>
        </p:spPr>
        <p:txBody>
          <a:bodyPr anchor="b"/>
          <a:lstStyle>
            <a:lvl1pPr algn="ctr">
              <a:lnSpc>
                <a:spcPct val="80000"/>
              </a:lnSpc>
              <a:spcBef>
                <a:spcPts val="0"/>
              </a:spcBef>
              <a:defRPr sz="12100">
                <a:solidFill>
                  <a:srgbClr val="5C5C5C"/>
                </a:solidFill>
              </a:defRPr>
            </a:lvl1pPr>
          </a:lstStyle>
          <a:p>
            <a:r>
              <a:t>Title Text</a:t>
            </a:r>
          </a:p>
        </p:txBody>
      </p:sp>
      <p:sp>
        <p:nvSpPr>
          <p:cNvPr id="13" name="Body Level One…"/>
          <p:cNvSpPr txBox="1">
            <a:spLocks noGrp="1"/>
          </p:cNvSpPr>
          <p:nvPr>
            <p:ph type="body" sz="half" idx="1"/>
          </p:nvPr>
        </p:nvSpPr>
        <p:spPr>
          <a:xfrm>
            <a:off x="571500" y="5676900"/>
            <a:ext cx="11861800" cy="3263900"/>
          </a:xfrm>
          <a:prstGeom prst="rect">
            <a:avLst/>
          </a:prstGeom>
        </p:spPr>
        <p:txBody>
          <a:bodyPr/>
          <a:lstStyle>
            <a:lvl1pPr marL="0" indent="0" algn="ctr">
              <a:lnSpc>
                <a:spcPct val="70000"/>
              </a:lnSpc>
              <a:spcBef>
                <a:spcPts val="0"/>
              </a:spcBef>
              <a:buSzTx/>
              <a:buFontTx/>
              <a:buNone/>
              <a:defRPr sz="4800" i="1">
                <a:solidFill>
                  <a:srgbClr val="747676"/>
                </a:solidFill>
              </a:defRPr>
            </a:lvl1pPr>
            <a:lvl2pPr marL="0" indent="228600" algn="ctr">
              <a:lnSpc>
                <a:spcPct val="70000"/>
              </a:lnSpc>
              <a:spcBef>
                <a:spcPts val="0"/>
              </a:spcBef>
              <a:buSzTx/>
              <a:buFontTx/>
              <a:buNone/>
              <a:defRPr sz="4800" i="1">
                <a:solidFill>
                  <a:srgbClr val="747676"/>
                </a:solidFill>
              </a:defRPr>
            </a:lvl2pPr>
            <a:lvl3pPr marL="0" indent="457200" algn="ctr">
              <a:lnSpc>
                <a:spcPct val="70000"/>
              </a:lnSpc>
              <a:spcBef>
                <a:spcPts val="0"/>
              </a:spcBef>
              <a:buSzTx/>
              <a:buFontTx/>
              <a:buNone/>
              <a:defRPr sz="4800" i="1">
                <a:solidFill>
                  <a:srgbClr val="747676"/>
                </a:solidFill>
              </a:defRPr>
            </a:lvl3pPr>
            <a:lvl4pPr marL="0" indent="685800" algn="ctr">
              <a:lnSpc>
                <a:spcPct val="70000"/>
              </a:lnSpc>
              <a:spcBef>
                <a:spcPts val="0"/>
              </a:spcBef>
              <a:buSzTx/>
              <a:buFontTx/>
              <a:buNone/>
              <a:defRPr sz="4800" i="1">
                <a:solidFill>
                  <a:srgbClr val="747676"/>
                </a:solidFill>
              </a:defRPr>
            </a:lvl4pPr>
            <a:lvl5pPr marL="0" indent="914400" algn="ctr">
              <a:lnSpc>
                <a:spcPct val="70000"/>
              </a:lnSpc>
              <a:spcBef>
                <a:spcPts val="0"/>
              </a:spcBef>
              <a:buSzTx/>
              <a:buFontTx/>
              <a:buNone/>
              <a:defRPr sz="4800" i="1">
                <a:solidFill>
                  <a:srgbClr val="747676"/>
                </a:solidFill>
              </a:defRPr>
            </a:lvl5pPr>
          </a:lstStyle>
          <a:p>
            <a:r>
              <a:t>Body Level One</a:t>
            </a:r>
          </a:p>
          <a:p>
            <a:pPr lvl="1"/>
            <a:r>
              <a:t>Body Level Two</a:t>
            </a:r>
          </a:p>
          <a:p>
            <a:pPr lvl="2"/>
            <a:r>
              <a:t>Body Level Three</a:t>
            </a:r>
          </a:p>
          <a:p>
            <a:pPr lvl="3"/>
            <a:r>
              <a:t>Body Level Four</a:t>
            </a:r>
          </a:p>
          <a:p>
            <a:pPr lvl="4"/>
            <a:r>
              <a:t>Body Level Five</a:t>
            </a:r>
          </a:p>
        </p:txBody>
      </p:sp>
      <p:sp>
        <p:nvSpPr>
          <p:cNvPr id="14" name="Slide Number"/>
          <p:cNvSpPr txBox="1">
            <a:spLocks noGrp="1"/>
          </p:cNvSpPr>
          <p:nvPr>
            <p:ph type="sldNum" sz="quarter" idx="2"/>
          </p:nvPr>
        </p:nvSpPr>
        <p:spPr>
          <a:xfrm>
            <a:off x="12088552" y="9189156"/>
            <a:ext cx="309365" cy="342901"/>
          </a:xfrm>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Foto - Orizzontale">
    <p:spTree>
      <p:nvGrpSpPr>
        <p:cNvPr id="1" name=""/>
        <p:cNvGrpSpPr/>
        <p:nvPr/>
      </p:nvGrpSpPr>
      <p:grpSpPr>
        <a:xfrm>
          <a:off x="0" y="0"/>
          <a:ext cx="0" cy="0"/>
          <a:chOff x="0" y="0"/>
          <a:chExt cx="0" cy="0"/>
        </a:xfrm>
      </p:grpSpPr>
      <p:sp>
        <p:nvSpPr>
          <p:cNvPr id="21" name="Image"/>
          <p:cNvSpPr>
            <a:spLocks noGrp="1"/>
          </p:cNvSpPr>
          <p:nvPr>
            <p:ph type="pic" idx="13"/>
          </p:nvPr>
        </p:nvSpPr>
        <p:spPr>
          <a:xfrm>
            <a:off x="0" y="0"/>
            <a:ext cx="13004800" cy="9753600"/>
          </a:xfrm>
          <a:prstGeom prst="rect">
            <a:avLst/>
          </a:prstGeom>
        </p:spPr>
        <p:txBody>
          <a:bodyPr lIns="91439" tIns="45719" rIns="91439" bIns="45719">
            <a:noAutofit/>
          </a:bodyPr>
          <a:lstStyle/>
          <a:p>
            <a:endParaRPr/>
          </a:p>
        </p:txBody>
      </p:sp>
      <p:sp>
        <p:nvSpPr>
          <p:cNvPr id="22" name="Rectangle"/>
          <p:cNvSpPr>
            <a:spLocks noGrp="1"/>
          </p:cNvSpPr>
          <p:nvPr>
            <p:ph type="body" sz="half" idx="14"/>
          </p:nvPr>
        </p:nvSpPr>
        <p:spPr>
          <a:xfrm>
            <a:off x="0" y="5422900"/>
            <a:ext cx="13004800" cy="3606800"/>
          </a:xfrm>
          <a:prstGeom prst="rect">
            <a:avLst/>
          </a:prstGeom>
          <a:solidFill>
            <a:srgbClr val="FFFFFF"/>
          </a:solidFill>
        </p:spPr>
        <p:txBody>
          <a:bodyPr anchor="ctr">
            <a:noAutofit/>
          </a:bodyPr>
          <a:lstStyle/>
          <a:p>
            <a:pPr marL="0" indent="0" algn="ctr">
              <a:spcBef>
                <a:spcPts val="0"/>
              </a:spcBef>
              <a:buSzTx/>
              <a:buFontTx/>
              <a:buNone/>
              <a:defRPr sz="2400">
                <a:latin typeface="DIN Alternate"/>
                <a:ea typeface="DIN Alternate"/>
                <a:cs typeface="DIN Alternate"/>
                <a:sym typeface="DIN Alternate"/>
              </a:defRPr>
            </a:pPr>
            <a:endParaRPr/>
          </a:p>
        </p:txBody>
      </p:sp>
      <p:sp>
        <p:nvSpPr>
          <p:cNvPr id="23" name="Line"/>
          <p:cNvSpPr>
            <a:spLocks noGrp="1"/>
          </p:cNvSpPr>
          <p:nvPr>
            <p:ph type="body" sz="quarter" idx="15"/>
          </p:nvPr>
        </p:nvSpPr>
        <p:spPr>
          <a:xfrm flipV="1">
            <a:off x="571500" y="7619996"/>
            <a:ext cx="11874500" cy="4"/>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endParaRPr/>
          </a:p>
        </p:txBody>
      </p:sp>
      <p:sp>
        <p:nvSpPr>
          <p:cNvPr id="24" name="Title Text"/>
          <p:cNvSpPr txBox="1">
            <a:spLocks noGrp="1"/>
          </p:cNvSpPr>
          <p:nvPr>
            <p:ph type="title"/>
          </p:nvPr>
        </p:nvSpPr>
        <p:spPr>
          <a:xfrm>
            <a:off x="571500" y="5562600"/>
            <a:ext cx="11861800" cy="2209800"/>
          </a:xfrm>
          <a:prstGeom prst="rect">
            <a:avLst/>
          </a:prstGeom>
        </p:spPr>
        <p:txBody>
          <a:bodyPr anchor="b"/>
          <a:lstStyle>
            <a:lvl1pPr algn="r">
              <a:lnSpc>
                <a:spcPct val="80000"/>
              </a:lnSpc>
              <a:spcBef>
                <a:spcPts val="0"/>
              </a:spcBef>
              <a:defRPr sz="12100">
                <a:solidFill>
                  <a:srgbClr val="5C5C5C"/>
                </a:solidFill>
              </a:defRPr>
            </a:lvl1pPr>
          </a:lstStyle>
          <a:p>
            <a:r>
              <a:t>Title Text</a:t>
            </a:r>
          </a:p>
        </p:txBody>
      </p:sp>
      <p:sp>
        <p:nvSpPr>
          <p:cNvPr id="25" name="Body Level One…"/>
          <p:cNvSpPr txBox="1">
            <a:spLocks noGrp="1"/>
          </p:cNvSpPr>
          <p:nvPr>
            <p:ph type="body" sz="quarter" idx="1"/>
          </p:nvPr>
        </p:nvSpPr>
        <p:spPr>
          <a:xfrm>
            <a:off x="571500" y="7670800"/>
            <a:ext cx="11861800" cy="1231900"/>
          </a:xfrm>
          <a:prstGeom prst="rect">
            <a:avLst/>
          </a:prstGeom>
        </p:spPr>
        <p:txBody>
          <a:bodyPr/>
          <a:lstStyle>
            <a:lvl1pPr marL="0" indent="0" algn="r">
              <a:lnSpc>
                <a:spcPct val="70000"/>
              </a:lnSpc>
              <a:spcBef>
                <a:spcPts val="600"/>
              </a:spcBef>
              <a:buSzTx/>
              <a:buFontTx/>
              <a:buNone/>
              <a:defRPr sz="4800" i="1">
                <a:solidFill>
                  <a:srgbClr val="747676"/>
                </a:solidFill>
              </a:defRPr>
            </a:lvl1pPr>
            <a:lvl2pPr marL="0" indent="228600" algn="r">
              <a:lnSpc>
                <a:spcPct val="70000"/>
              </a:lnSpc>
              <a:spcBef>
                <a:spcPts val="600"/>
              </a:spcBef>
              <a:buSzTx/>
              <a:buFontTx/>
              <a:buNone/>
              <a:defRPr sz="4800" i="1">
                <a:solidFill>
                  <a:srgbClr val="747676"/>
                </a:solidFill>
              </a:defRPr>
            </a:lvl2pPr>
            <a:lvl3pPr marL="0" indent="457200" algn="r">
              <a:lnSpc>
                <a:spcPct val="70000"/>
              </a:lnSpc>
              <a:spcBef>
                <a:spcPts val="600"/>
              </a:spcBef>
              <a:buSzTx/>
              <a:buFontTx/>
              <a:buNone/>
              <a:defRPr sz="4800" i="1">
                <a:solidFill>
                  <a:srgbClr val="747676"/>
                </a:solidFill>
              </a:defRPr>
            </a:lvl3pPr>
            <a:lvl4pPr marL="0" indent="685800" algn="r">
              <a:lnSpc>
                <a:spcPct val="70000"/>
              </a:lnSpc>
              <a:spcBef>
                <a:spcPts val="600"/>
              </a:spcBef>
              <a:buSzTx/>
              <a:buFontTx/>
              <a:buNone/>
              <a:defRPr sz="4800" i="1">
                <a:solidFill>
                  <a:srgbClr val="747676"/>
                </a:solidFill>
              </a:defRPr>
            </a:lvl4pPr>
            <a:lvl5pPr marL="0" indent="914400" algn="r">
              <a:lnSpc>
                <a:spcPct val="70000"/>
              </a:lnSpc>
              <a:spcBef>
                <a:spcPts val="600"/>
              </a:spcBef>
              <a:buSzTx/>
              <a:buFontTx/>
              <a:buNone/>
              <a:defRPr sz="4800" i="1">
                <a:solidFill>
                  <a:srgbClr val="747676"/>
                </a:solidFill>
              </a:defRPr>
            </a:lvl5pPr>
          </a:lstStyle>
          <a:p>
            <a:r>
              <a:t>Body Level One</a:t>
            </a:r>
          </a:p>
          <a:p>
            <a:pPr lvl="1"/>
            <a:r>
              <a:t>Body Level Two</a:t>
            </a:r>
          </a:p>
          <a:p>
            <a:pPr lvl="2"/>
            <a:r>
              <a:t>Body Level Three</a:t>
            </a:r>
          </a:p>
          <a:p>
            <a:pPr lvl="3"/>
            <a:r>
              <a:t>Body Level Four</a:t>
            </a:r>
          </a:p>
          <a:p>
            <a:pPr lvl="4"/>
            <a:r>
              <a:t>Body Level Five</a:t>
            </a:r>
          </a:p>
        </p:txBody>
      </p:sp>
      <p:sp>
        <p:nvSpPr>
          <p:cNvPr id="26" name="Slide Number"/>
          <p:cNvSpPr txBox="1">
            <a:spLocks noGrp="1"/>
          </p:cNvSpPr>
          <p:nvPr>
            <p:ph type="sldNum" sz="quarter" idx="2"/>
          </p:nvPr>
        </p:nvSpPr>
        <p:spPr>
          <a:xfrm>
            <a:off x="12092513" y="9194800"/>
            <a:ext cx="309365" cy="342900"/>
          </a:xfrm>
          <a:prstGeom prst="rect">
            <a:avLst/>
          </a:prstGeom>
        </p:spPr>
        <p:txBody>
          <a:bodyPr/>
          <a:lstStyle>
            <a:lvl1pPr>
              <a:defRPr>
                <a:solidFill>
                  <a:srgbClr val="CBCBCB"/>
                </a:solidFill>
              </a:defRPr>
            </a:lvl1pPr>
          </a:lstStyle>
          <a:p>
            <a:fld id="{86CB4B4D-7CA3-9044-876B-883B54F8677D}" type="slidenum">
              <a:t>‹N›</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olo - Centrato">
    <p:spTree>
      <p:nvGrpSpPr>
        <p:cNvPr id="1" name=""/>
        <p:cNvGrpSpPr/>
        <p:nvPr/>
      </p:nvGrpSpPr>
      <p:grpSpPr>
        <a:xfrm>
          <a:off x="0" y="0"/>
          <a:ext cx="0" cy="0"/>
          <a:chOff x="0" y="0"/>
          <a:chExt cx="0" cy="0"/>
        </a:xfrm>
      </p:grpSpPr>
      <p:sp>
        <p:nvSpPr>
          <p:cNvPr id="33" name="Title Text"/>
          <p:cNvSpPr txBox="1">
            <a:spLocks noGrp="1"/>
          </p:cNvSpPr>
          <p:nvPr>
            <p:ph type="title"/>
          </p:nvPr>
        </p:nvSpPr>
        <p:spPr>
          <a:xfrm>
            <a:off x="571500" y="571500"/>
            <a:ext cx="11861800" cy="5181600"/>
          </a:xfrm>
          <a:prstGeom prst="rect">
            <a:avLst/>
          </a:prstGeom>
        </p:spPr>
        <p:txBody>
          <a:bodyPr anchor="b"/>
          <a:lstStyle>
            <a:lvl1pPr algn="ctr">
              <a:lnSpc>
                <a:spcPct val="80000"/>
              </a:lnSpc>
              <a:spcBef>
                <a:spcPts val="0"/>
              </a:spcBef>
              <a:defRPr sz="12100">
                <a:solidFill>
                  <a:srgbClr val="5C5C5C"/>
                </a:solidFill>
              </a:defRPr>
            </a:lvl1pPr>
          </a:lstStyle>
          <a:p>
            <a:r>
              <a:t>Title Text</a:t>
            </a:r>
          </a:p>
        </p:txBody>
      </p:sp>
      <p:sp>
        <p:nvSpPr>
          <p:cNvPr id="34" name="Slide Number"/>
          <p:cNvSpPr txBox="1">
            <a:spLocks noGrp="1"/>
          </p:cNvSpPr>
          <p:nvPr>
            <p:ph type="sldNum" sz="quarter" idx="2"/>
          </p:nvPr>
        </p:nvSpPr>
        <p:spPr>
          <a:xfrm>
            <a:off x="12083465" y="9189156"/>
            <a:ext cx="309365" cy="342901"/>
          </a:xfrm>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Foto - Verticale">
    <p:spTree>
      <p:nvGrpSpPr>
        <p:cNvPr id="1" name=""/>
        <p:cNvGrpSpPr/>
        <p:nvPr/>
      </p:nvGrpSpPr>
      <p:grpSpPr>
        <a:xfrm>
          <a:off x="0" y="0"/>
          <a:ext cx="0" cy="0"/>
          <a:chOff x="0" y="0"/>
          <a:chExt cx="0" cy="0"/>
        </a:xfrm>
      </p:grpSpPr>
      <p:sp>
        <p:nvSpPr>
          <p:cNvPr id="41" name="Image"/>
          <p:cNvSpPr>
            <a:spLocks noGrp="1"/>
          </p:cNvSpPr>
          <p:nvPr>
            <p:ph type="pic" idx="13"/>
          </p:nvPr>
        </p:nvSpPr>
        <p:spPr>
          <a:xfrm>
            <a:off x="7531100" y="0"/>
            <a:ext cx="5473700" cy="9753600"/>
          </a:xfrm>
          <a:prstGeom prst="rect">
            <a:avLst/>
          </a:prstGeom>
        </p:spPr>
        <p:txBody>
          <a:bodyPr lIns="91439" tIns="45719" rIns="91439" bIns="45719">
            <a:noAutofit/>
          </a:bodyPr>
          <a:lstStyle/>
          <a:p>
            <a:endParaRPr/>
          </a:p>
        </p:txBody>
      </p:sp>
      <p:sp>
        <p:nvSpPr>
          <p:cNvPr id="42" name="Line"/>
          <p:cNvSpPr>
            <a:spLocks noGrp="1"/>
          </p:cNvSpPr>
          <p:nvPr>
            <p:ph type="body" sz="quarter" idx="14"/>
          </p:nvPr>
        </p:nvSpPr>
        <p:spPr>
          <a:xfrm flipV="1">
            <a:off x="571500" y="7619998"/>
            <a:ext cx="6451600" cy="3"/>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endParaRPr/>
          </a:p>
        </p:txBody>
      </p:sp>
      <p:sp>
        <p:nvSpPr>
          <p:cNvPr id="43" name="Title Text"/>
          <p:cNvSpPr txBox="1">
            <a:spLocks noGrp="1"/>
          </p:cNvSpPr>
          <p:nvPr>
            <p:ph type="title"/>
          </p:nvPr>
        </p:nvSpPr>
        <p:spPr>
          <a:xfrm>
            <a:off x="571500" y="571500"/>
            <a:ext cx="6451600" cy="7213600"/>
          </a:xfrm>
          <a:prstGeom prst="rect">
            <a:avLst/>
          </a:prstGeom>
        </p:spPr>
        <p:txBody>
          <a:bodyPr anchor="b"/>
          <a:lstStyle>
            <a:lvl1pPr algn="r">
              <a:lnSpc>
                <a:spcPct val="80000"/>
              </a:lnSpc>
              <a:spcBef>
                <a:spcPts val="0"/>
              </a:spcBef>
              <a:defRPr sz="12100">
                <a:solidFill>
                  <a:srgbClr val="5C5C5C"/>
                </a:solidFill>
              </a:defRPr>
            </a:lvl1pPr>
          </a:lstStyle>
          <a:p>
            <a:r>
              <a:t>Title Text</a:t>
            </a:r>
          </a:p>
        </p:txBody>
      </p:sp>
      <p:sp>
        <p:nvSpPr>
          <p:cNvPr id="44" name="Body Level One…"/>
          <p:cNvSpPr txBox="1">
            <a:spLocks noGrp="1"/>
          </p:cNvSpPr>
          <p:nvPr>
            <p:ph type="body" sz="quarter" idx="1"/>
          </p:nvPr>
        </p:nvSpPr>
        <p:spPr>
          <a:xfrm>
            <a:off x="571500" y="7670800"/>
            <a:ext cx="6451600" cy="1358900"/>
          </a:xfrm>
          <a:prstGeom prst="rect">
            <a:avLst/>
          </a:prstGeom>
        </p:spPr>
        <p:txBody>
          <a:bodyPr/>
          <a:lstStyle>
            <a:lvl1pPr marL="0" indent="0" algn="r">
              <a:lnSpc>
                <a:spcPct val="70000"/>
              </a:lnSpc>
              <a:spcBef>
                <a:spcPts val="600"/>
              </a:spcBef>
              <a:buSzTx/>
              <a:buFontTx/>
              <a:buNone/>
              <a:defRPr sz="4800" i="1">
                <a:solidFill>
                  <a:srgbClr val="747676"/>
                </a:solidFill>
              </a:defRPr>
            </a:lvl1pPr>
            <a:lvl2pPr marL="0" indent="228600" algn="r">
              <a:lnSpc>
                <a:spcPct val="70000"/>
              </a:lnSpc>
              <a:spcBef>
                <a:spcPts val="600"/>
              </a:spcBef>
              <a:buSzTx/>
              <a:buFontTx/>
              <a:buNone/>
              <a:defRPr sz="4800" i="1">
                <a:solidFill>
                  <a:srgbClr val="747676"/>
                </a:solidFill>
              </a:defRPr>
            </a:lvl2pPr>
            <a:lvl3pPr marL="0" indent="457200" algn="r">
              <a:lnSpc>
                <a:spcPct val="70000"/>
              </a:lnSpc>
              <a:spcBef>
                <a:spcPts val="600"/>
              </a:spcBef>
              <a:buSzTx/>
              <a:buFontTx/>
              <a:buNone/>
              <a:defRPr sz="4800" i="1">
                <a:solidFill>
                  <a:srgbClr val="747676"/>
                </a:solidFill>
              </a:defRPr>
            </a:lvl3pPr>
            <a:lvl4pPr marL="0" indent="685800" algn="r">
              <a:lnSpc>
                <a:spcPct val="70000"/>
              </a:lnSpc>
              <a:spcBef>
                <a:spcPts val="600"/>
              </a:spcBef>
              <a:buSzTx/>
              <a:buFontTx/>
              <a:buNone/>
              <a:defRPr sz="4800" i="1">
                <a:solidFill>
                  <a:srgbClr val="747676"/>
                </a:solidFill>
              </a:defRPr>
            </a:lvl4pPr>
            <a:lvl5pPr marL="0" indent="914400" algn="r">
              <a:lnSpc>
                <a:spcPct val="70000"/>
              </a:lnSpc>
              <a:spcBef>
                <a:spcPts val="600"/>
              </a:spcBef>
              <a:buSzTx/>
              <a:buFontTx/>
              <a:buNone/>
              <a:defRPr sz="4800" i="1">
                <a:solidFill>
                  <a:srgbClr val="747676"/>
                </a:solidFill>
              </a:defRPr>
            </a:lvl5pPr>
          </a:lstStyle>
          <a:p>
            <a:r>
              <a:t>Body Level One</a:t>
            </a:r>
          </a:p>
          <a:p>
            <a:pPr lvl="1"/>
            <a:r>
              <a:t>Body Level Two</a:t>
            </a:r>
          </a:p>
          <a:p>
            <a:pPr lvl="2"/>
            <a:r>
              <a:t>Body Level Three</a:t>
            </a:r>
          </a:p>
          <a:p>
            <a:pPr lvl="3"/>
            <a:r>
              <a:t>Body Level Four</a:t>
            </a:r>
          </a:p>
          <a:p>
            <a:pPr lvl="4"/>
            <a:r>
              <a:t>Body Level Five</a:t>
            </a:r>
          </a:p>
        </p:txBody>
      </p:sp>
      <p:sp>
        <p:nvSpPr>
          <p:cNvPr id="45" name="Slide Number"/>
          <p:cNvSpPr txBox="1">
            <a:spLocks noGrp="1"/>
          </p:cNvSpPr>
          <p:nvPr>
            <p:ph type="sldNum" sz="quarter" idx="2"/>
          </p:nvPr>
        </p:nvSpPr>
        <p:spPr>
          <a:xfrm>
            <a:off x="12092513" y="9194800"/>
            <a:ext cx="309365" cy="342900"/>
          </a:xfrm>
          <a:prstGeom prst="rect">
            <a:avLst/>
          </a:prstGeom>
        </p:spPr>
        <p:txBody>
          <a:bodyPr/>
          <a:lstStyle>
            <a:lvl1pPr>
              <a:defRPr>
                <a:solidFill>
                  <a:srgbClr val="CBCBCB"/>
                </a:solidFill>
              </a:defRPr>
            </a:lvl1pPr>
          </a:lstStyle>
          <a:p>
            <a:fld id="{86CB4B4D-7CA3-9044-876B-883B54F8677D}" type="slidenum">
              <a:t>‹N›</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olo - In alto">
    <p:spTree>
      <p:nvGrpSpPr>
        <p:cNvPr id="1" name=""/>
        <p:cNvGrpSpPr/>
        <p:nvPr/>
      </p:nvGrpSpPr>
      <p:grpSpPr>
        <a:xfrm>
          <a:off x="0" y="0"/>
          <a:ext cx="0" cy="0"/>
          <a:chOff x="0" y="0"/>
          <a:chExt cx="0" cy="0"/>
        </a:xfrm>
      </p:grpSpPr>
      <p:sp>
        <p:nvSpPr>
          <p:cNvPr id="52" name="Line"/>
          <p:cNvSpPr>
            <a:spLocks noGrp="1"/>
          </p:cNvSpPr>
          <p:nvPr>
            <p:ph type="body" sz="quarter" idx="13"/>
          </p:nvPr>
        </p:nvSpPr>
        <p:spPr>
          <a:xfrm>
            <a:off x="571500" y="1574800"/>
            <a:ext cx="11861800" cy="0"/>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endParaRPr/>
          </a:p>
        </p:txBody>
      </p:sp>
      <p:sp>
        <p:nvSpPr>
          <p:cNvPr id="53" name="Title Text"/>
          <p:cNvSpPr txBox="1">
            <a:spLocks noGrp="1"/>
          </p:cNvSpPr>
          <p:nvPr>
            <p:ph type="title"/>
          </p:nvPr>
        </p:nvSpPr>
        <p:spPr>
          <a:prstGeom prst="rect">
            <a:avLst/>
          </a:prstGeom>
        </p:spPr>
        <p:txBody>
          <a:bodyPr/>
          <a:lstStyle/>
          <a:p>
            <a:r>
              <a:t>Title Text</a:t>
            </a:r>
          </a:p>
        </p:txBody>
      </p:sp>
      <p:sp>
        <p:nvSpPr>
          <p:cNvPr id="54" name="Slide Number"/>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olo e punti elenco">
    <p:spTree>
      <p:nvGrpSpPr>
        <p:cNvPr id="1" name=""/>
        <p:cNvGrpSpPr/>
        <p:nvPr/>
      </p:nvGrpSpPr>
      <p:grpSpPr>
        <a:xfrm>
          <a:off x="0" y="0"/>
          <a:ext cx="0" cy="0"/>
          <a:chOff x="0" y="0"/>
          <a:chExt cx="0" cy="0"/>
        </a:xfrm>
      </p:grpSpPr>
      <p:sp>
        <p:nvSpPr>
          <p:cNvPr id="61" name="Line"/>
          <p:cNvSpPr>
            <a:spLocks noGrp="1"/>
          </p:cNvSpPr>
          <p:nvPr>
            <p:ph type="body" sz="quarter" idx="13"/>
          </p:nvPr>
        </p:nvSpPr>
        <p:spPr>
          <a:xfrm>
            <a:off x="571500" y="1574800"/>
            <a:ext cx="11861800" cy="0"/>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endParaRPr/>
          </a:p>
        </p:txBody>
      </p:sp>
      <p:sp>
        <p:nvSpPr>
          <p:cNvPr id="62" name="Title Text"/>
          <p:cNvSpPr txBox="1">
            <a:spLocks noGrp="1"/>
          </p:cNvSpPr>
          <p:nvPr>
            <p:ph type="title"/>
          </p:nvPr>
        </p:nvSpPr>
        <p:spPr>
          <a:prstGeom prst="rect">
            <a:avLst/>
          </a:prstGeom>
        </p:spPr>
        <p:txBody>
          <a:bodyPr/>
          <a:lstStyle/>
          <a:p>
            <a:r>
              <a:t>Title Text</a:t>
            </a:r>
          </a:p>
        </p:txBody>
      </p:sp>
      <p:sp>
        <p:nvSpPr>
          <p:cNvPr id="63"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64" name="Slide Number"/>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Titolo, punti elenco e foto">
    <p:spTree>
      <p:nvGrpSpPr>
        <p:cNvPr id="1" name=""/>
        <p:cNvGrpSpPr/>
        <p:nvPr/>
      </p:nvGrpSpPr>
      <p:grpSpPr>
        <a:xfrm>
          <a:off x="0" y="0"/>
          <a:ext cx="0" cy="0"/>
          <a:chOff x="0" y="0"/>
          <a:chExt cx="0" cy="0"/>
        </a:xfrm>
      </p:grpSpPr>
      <p:sp>
        <p:nvSpPr>
          <p:cNvPr id="71" name="Image"/>
          <p:cNvSpPr>
            <a:spLocks noGrp="1"/>
          </p:cNvSpPr>
          <p:nvPr>
            <p:ph type="pic" idx="13"/>
          </p:nvPr>
        </p:nvSpPr>
        <p:spPr>
          <a:xfrm>
            <a:off x="0" y="0"/>
            <a:ext cx="6438900" cy="9753600"/>
          </a:xfrm>
          <a:prstGeom prst="rect">
            <a:avLst/>
          </a:prstGeom>
        </p:spPr>
        <p:txBody>
          <a:bodyPr lIns="91439" tIns="45719" rIns="91439" bIns="45719">
            <a:noAutofit/>
          </a:bodyPr>
          <a:lstStyle/>
          <a:p>
            <a:endParaRPr/>
          </a:p>
        </p:txBody>
      </p:sp>
      <p:sp>
        <p:nvSpPr>
          <p:cNvPr id="72" name="Line"/>
          <p:cNvSpPr>
            <a:spLocks noGrp="1"/>
          </p:cNvSpPr>
          <p:nvPr>
            <p:ph type="body" sz="quarter" idx="14"/>
          </p:nvPr>
        </p:nvSpPr>
        <p:spPr>
          <a:xfrm>
            <a:off x="7023100" y="1574800"/>
            <a:ext cx="5397500" cy="0"/>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endParaRPr/>
          </a:p>
        </p:txBody>
      </p:sp>
      <p:sp>
        <p:nvSpPr>
          <p:cNvPr id="73" name="Title Text"/>
          <p:cNvSpPr txBox="1">
            <a:spLocks noGrp="1"/>
          </p:cNvSpPr>
          <p:nvPr>
            <p:ph type="title"/>
          </p:nvPr>
        </p:nvSpPr>
        <p:spPr>
          <a:xfrm>
            <a:off x="7023100" y="723900"/>
            <a:ext cx="5397500" cy="723900"/>
          </a:xfrm>
          <a:prstGeom prst="rect">
            <a:avLst/>
          </a:prstGeom>
        </p:spPr>
        <p:txBody>
          <a:bodyPr/>
          <a:lstStyle/>
          <a:p>
            <a:r>
              <a:t>Title Text</a:t>
            </a:r>
          </a:p>
        </p:txBody>
      </p:sp>
      <p:sp>
        <p:nvSpPr>
          <p:cNvPr id="74" name="Body Level One…"/>
          <p:cNvSpPr txBox="1">
            <a:spLocks noGrp="1"/>
          </p:cNvSpPr>
          <p:nvPr>
            <p:ph type="body" sz="half" idx="1"/>
          </p:nvPr>
        </p:nvSpPr>
        <p:spPr>
          <a:xfrm>
            <a:off x="7023100" y="1803400"/>
            <a:ext cx="5397500" cy="7226300"/>
          </a:xfrm>
          <a:prstGeom prst="rect">
            <a:avLst/>
          </a:prstGeom>
        </p:spPr>
        <p:txBody>
          <a:bodyPr/>
          <a:lstStyle>
            <a:lvl1pPr marL="406400" indent="-406400">
              <a:defRPr sz="2800"/>
            </a:lvl1pPr>
            <a:lvl2pPr marL="812800" indent="-406400">
              <a:defRPr sz="2800"/>
            </a:lvl2pPr>
            <a:lvl3pPr marL="1219200" indent="-406400">
              <a:defRPr sz="2800"/>
            </a:lvl3pPr>
            <a:lvl4pPr marL="1625600" indent="-406400">
              <a:defRPr sz="2800"/>
            </a:lvl4pPr>
            <a:lvl5pPr marL="2032000" indent="-406400">
              <a:defRPr sz="2800"/>
            </a:lvl5pPr>
          </a:lstStyle>
          <a:p>
            <a:r>
              <a:t>Body Level One</a:t>
            </a:r>
          </a:p>
          <a:p>
            <a:pPr lvl="1"/>
            <a:r>
              <a:t>Body Level Two</a:t>
            </a:r>
          </a:p>
          <a:p>
            <a:pPr lvl="2"/>
            <a:r>
              <a:t>Body Level Three</a:t>
            </a:r>
          </a:p>
          <a:p>
            <a:pPr lvl="3"/>
            <a:r>
              <a:t>Body Level Four</a:t>
            </a:r>
          </a:p>
          <a:p>
            <a:pPr lvl="4"/>
            <a:r>
              <a:t>Body Level Five</a:t>
            </a:r>
          </a:p>
        </p:txBody>
      </p:sp>
      <p:sp>
        <p:nvSpPr>
          <p:cNvPr id="75" name="Slide Number"/>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Punti elenco">
    <p:spTree>
      <p:nvGrpSpPr>
        <p:cNvPr id="1" name=""/>
        <p:cNvGrpSpPr/>
        <p:nvPr/>
      </p:nvGrpSpPr>
      <p:grpSpPr>
        <a:xfrm>
          <a:off x="0" y="0"/>
          <a:ext cx="0" cy="0"/>
          <a:chOff x="0" y="0"/>
          <a:chExt cx="0" cy="0"/>
        </a:xfrm>
      </p:grpSpPr>
      <p:sp>
        <p:nvSpPr>
          <p:cNvPr id="82"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83" name="Slide Number"/>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Foto - 3 per pagina">
    <p:spTree>
      <p:nvGrpSpPr>
        <p:cNvPr id="1" name=""/>
        <p:cNvGrpSpPr/>
        <p:nvPr/>
      </p:nvGrpSpPr>
      <p:grpSpPr>
        <a:xfrm>
          <a:off x="0" y="0"/>
          <a:ext cx="0" cy="0"/>
          <a:chOff x="0" y="0"/>
          <a:chExt cx="0" cy="0"/>
        </a:xfrm>
      </p:grpSpPr>
      <p:sp>
        <p:nvSpPr>
          <p:cNvPr id="90" name="Image"/>
          <p:cNvSpPr>
            <a:spLocks noGrp="1"/>
          </p:cNvSpPr>
          <p:nvPr>
            <p:ph type="pic" idx="13"/>
          </p:nvPr>
        </p:nvSpPr>
        <p:spPr>
          <a:xfrm>
            <a:off x="571500" y="571500"/>
            <a:ext cx="7429500" cy="7315200"/>
          </a:xfrm>
          <a:prstGeom prst="rect">
            <a:avLst/>
          </a:prstGeom>
        </p:spPr>
        <p:txBody>
          <a:bodyPr lIns="91439" tIns="45719" rIns="91439" bIns="45719">
            <a:noAutofit/>
          </a:bodyPr>
          <a:lstStyle/>
          <a:p>
            <a:endParaRPr/>
          </a:p>
        </p:txBody>
      </p:sp>
      <p:sp>
        <p:nvSpPr>
          <p:cNvPr id="91" name="Image"/>
          <p:cNvSpPr>
            <a:spLocks noGrp="1"/>
          </p:cNvSpPr>
          <p:nvPr>
            <p:ph type="pic" sz="quarter" idx="14"/>
          </p:nvPr>
        </p:nvSpPr>
        <p:spPr>
          <a:xfrm>
            <a:off x="8128000" y="571500"/>
            <a:ext cx="4305300" cy="3594100"/>
          </a:xfrm>
          <a:prstGeom prst="rect">
            <a:avLst/>
          </a:prstGeom>
        </p:spPr>
        <p:txBody>
          <a:bodyPr lIns="91439" tIns="45719" rIns="91439" bIns="45719">
            <a:noAutofit/>
          </a:bodyPr>
          <a:lstStyle/>
          <a:p>
            <a:endParaRPr/>
          </a:p>
        </p:txBody>
      </p:sp>
      <p:sp>
        <p:nvSpPr>
          <p:cNvPr id="92" name="Image"/>
          <p:cNvSpPr>
            <a:spLocks noGrp="1"/>
          </p:cNvSpPr>
          <p:nvPr>
            <p:ph type="pic" sz="quarter" idx="15"/>
          </p:nvPr>
        </p:nvSpPr>
        <p:spPr>
          <a:xfrm>
            <a:off x="8128000" y="4292600"/>
            <a:ext cx="4305300" cy="3594100"/>
          </a:xfrm>
          <a:prstGeom prst="rect">
            <a:avLst/>
          </a:prstGeom>
        </p:spPr>
        <p:txBody>
          <a:bodyPr lIns="91439" tIns="45719" rIns="91439" bIns="45719">
            <a:noAutofit/>
          </a:bodyPr>
          <a:lstStyle/>
          <a:p>
            <a:endParaRPr/>
          </a:p>
        </p:txBody>
      </p:sp>
      <p:sp>
        <p:nvSpPr>
          <p:cNvPr id="93" name="Body Level One…"/>
          <p:cNvSpPr txBox="1">
            <a:spLocks noGrp="1"/>
          </p:cNvSpPr>
          <p:nvPr>
            <p:ph type="body" sz="quarter" idx="1"/>
          </p:nvPr>
        </p:nvSpPr>
        <p:spPr>
          <a:xfrm>
            <a:off x="571500" y="8051800"/>
            <a:ext cx="11861800" cy="1333500"/>
          </a:xfrm>
          <a:prstGeom prst="rect">
            <a:avLst/>
          </a:prstGeom>
        </p:spPr>
        <p:txBody>
          <a:bodyPr/>
          <a:lstStyle>
            <a:lvl1pPr marL="0" indent="0">
              <a:spcBef>
                <a:spcPts val="1400"/>
              </a:spcBef>
              <a:buSzTx/>
              <a:buFontTx/>
              <a:buNone/>
              <a:defRPr sz="2800" i="1" spc="28"/>
            </a:lvl1pPr>
            <a:lvl2pPr marL="0" indent="228600">
              <a:spcBef>
                <a:spcPts val="1400"/>
              </a:spcBef>
              <a:buSzTx/>
              <a:buFontTx/>
              <a:buNone/>
              <a:defRPr sz="2800" i="1" spc="28"/>
            </a:lvl2pPr>
            <a:lvl3pPr marL="0" indent="457200">
              <a:spcBef>
                <a:spcPts val="1400"/>
              </a:spcBef>
              <a:buSzTx/>
              <a:buFontTx/>
              <a:buNone/>
              <a:defRPr sz="2800" i="1" spc="28"/>
            </a:lvl3pPr>
            <a:lvl4pPr marL="0" indent="685800">
              <a:spcBef>
                <a:spcPts val="1400"/>
              </a:spcBef>
              <a:buSzTx/>
              <a:buFontTx/>
              <a:buNone/>
              <a:defRPr sz="2800" i="1" spc="28"/>
            </a:lvl4pPr>
            <a:lvl5pPr marL="0" indent="914400">
              <a:spcBef>
                <a:spcPts val="1400"/>
              </a:spcBef>
              <a:buSzTx/>
              <a:buFontTx/>
              <a:buNone/>
              <a:defRPr sz="2800" i="1" spc="28"/>
            </a:lvl5pPr>
          </a:lstStyle>
          <a:p>
            <a:r>
              <a:t>Body Level One</a:t>
            </a:r>
          </a:p>
          <a:p>
            <a:pPr lvl="1"/>
            <a:r>
              <a:t>Body Level Two</a:t>
            </a:r>
          </a:p>
          <a:p>
            <a:pPr lvl="2"/>
            <a:r>
              <a:t>Body Level Three</a:t>
            </a:r>
          </a:p>
          <a:p>
            <a:pPr lvl="3"/>
            <a:r>
              <a:t>Body Level Four</a:t>
            </a:r>
          </a:p>
          <a:p>
            <a:pPr lvl="4"/>
            <a:r>
              <a:t>Body Level Five</a:t>
            </a:r>
          </a:p>
        </p:txBody>
      </p:sp>
      <p:sp>
        <p:nvSpPr>
          <p:cNvPr id="94" name="Slide Number"/>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Citazione">
    <p:spTree>
      <p:nvGrpSpPr>
        <p:cNvPr id="1" name=""/>
        <p:cNvGrpSpPr/>
        <p:nvPr/>
      </p:nvGrpSpPr>
      <p:grpSpPr>
        <a:xfrm>
          <a:off x="0" y="0"/>
          <a:ext cx="0" cy="0"/>
          <a:chOff x="0" y="0"/>
          <a:chExt cx="0" cy="0"/>
        </a:xfrm>
      </p:grpSpPr>
      <p:sp>
        <p:nvSpPr>
          <p:cNvPr id="101" name="“"/>
          <p:cNvSpPr txBox="1"/>
          <p:nvPr/>
        </p:nvSpPr>
        <p:spPr>
          <a:xfrm>
            <a:off x="508000" y="1771650"/>
            <a:ext cx="1697832" cy="3175000"/>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lnSpc>
                <a:spcPct val="80000"/>
              </a:lnSpc>
              <a:spcBef>
                <a:spcPts val="0"/>
              </a:spcBef>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1000" i="0" spc="0">
                <a:solidFill>
                  <a:srgbClr val="E4E4E4"/>
                </a:solidFill>
                <a:latin typeface="Baskerville SemiBold"/>
                <a:ea typeface="Baskerville SemiBold"/>
                <a:cs typeface="Baskerville SemiBold"/>
                <a:sym typeface="Baskerville SemiBold"/>
              </a:defRPr>
            </a:lvl1pPr>
          </a:lstStyle>
          <a:p>
            <a:r>
              <a:t>“</a:t>
            </a:r>
          </a:p>
        </p:txBody>
      </p:sp>
      <p:sp>
        <p:nvSpPr>
          <p:cNvPr id="102" name="Inserisci qui una citazione."/>
          <p:cNvSpPr txBox="1">
            <a:spLocks noGrp="1"/>
          </p:cNvSpPr>
          <p:nvPr>
            <p:ph type="body" sz="quarter" idx="13"/>
          </p:nvPr>
        </p:nvSpPr>
        <p:spPr>
          <a:xfrm>
            <a:off x="1943100" y="3870536"/>
            <a:ext cx="10490200" cy="939801"/>
          </a:xfrm>
          <a:prstGeom prst="rect">
            <a:avLst/>
          </a:prstGeom>
        </p:spPr>
        <p:txBody>
          <a:bodyPr>
            <a:spAutoFit/>
          </a:bodyPr>
          <a:lstStyle>
            <a:lvl1pPr marL="0" indent="0">
              <a:spcBef>
                <a:spcPts val="1600"/>
              </a:spcBef>
              <a:buSzTx/>
              <a:buFontTx/>
              <a:buNone/>
              <a:defRPr sz="4800">
                <a:solidFill>
                  <a:srgbClr val="747676"/>
                </a:solidFill>
              </a:defRPr>
            </a:lvl1pPr>
          </a:lstStyle>
          <a:p>
            <a:r>
              <a:t>Inserisci qui una citazione.</a:t>
            </a:r>
          </a:p>
        </p:txBody>
      </p:sp>
      <p:sp>
        <p:nvSpPr>
          <p:cNvPr id="103" name="–Giovanni Mela"/>
          <p:cNvSpPr txBox="1">
            <a:spLocks noGrp="1"/>
          </p:cNvSpPr>
          <p:nvPr>
            <p:ph type="body" sz="quarter" idx="14"/>
          </p:nvPr>
        </p:nvSpPr>
        <p:spPr>
          <a:xfrm>
            <a:off x="1943100" y="7772400"/>
            <a:ext cx="10490200" cy="939800"/>
          </a:xfrm>
          <a:prstGeom prst="rect">
            <a:avLst/>
          </a:prstGeom>
        </p:spPr>
        <p:txBody>
          <a:bodyPr>
            <a:spAutoFit/>
          </a:bodyPr>
          <a:lstStyle>
            <a:lvl1pPr marL="0" indent="0" algn="r">
              <a:lnSpc>
                <a:spcPct val="70000"/>
              </a:lnSpc>
              <a:spcBef>
                <a:spcPts val="1600"/>
              </a:spcBef>
              <a:buSzTx/>
              <a:buFontTx/>
              <a:buNone/>
              <a:defRPr sz="4800" i="1">
                <a:solidFill>
                  <a:srgbClr val="6B6D6D"/>
                </a:solidFill>
              </a:defRPr>
            </a:lvl1pPr>
          </a:lstStyle>
          <a:p>
            <a:r>
              <a:t>–Giovanni Mela</a:t>
            </a:r>
          </a:p>
        </p:txBody>
      </p:sp>
      <p:sp>
        <p:nvSpPr>
          <p:cNvPr id="104" name="Slide Number"/>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Foto">
    <p:spTree>
      <p:nvGrpSpPr>
        <p:cNvPr id="1" name=""/>
        <p:cNvGrpSpPr/>
        <p:nvPr/>
      </p:nvGrpSpPr>
      <p:grpSpPr>
        <a:xfrm>
          <a:off x="0" y="0"/>
          <a:ext cx="0" cy="0"/>
          <a:chOff x="0" y="0"/>
          <a:chExt cx="0" cy="0"/>
        </a:xfrm>
      </p:grpSpPr>
      <p:sp>
        <p:nvSpPr>
          <p:cNvPr id="111" name="Image"/>
          <p:cNvSpPr>
            <a:spLocks noGrp="1"/>
          </p:cNvSpPr>
          <p:nvPr>
            <p:ph type="pic" idx="13"/>
          </p:nvPr>
        </p:nvSpPr>
        <p:spPr>
          <a:xfrm>
            <a:off x="0" y="0"/>
            <a:ext cx="13004800" cy="9753600"/>
          </a:xfrm>
          <a:prstGeom prst="rect">
            <a:avLst/>
          </a:prstGeom>
        </p:spPr>
        <p:txBody>
          <a:bodyPr lIns="91439" tIns="45719" rIns="91439" bIns="45719">
            <a:noAutofit/>
          </a:bodyPr>
          <a:lstStyle/>
          <a:p>
            <a:endParaRPr/>
          </a:p>
        </p:txBody>
      </p:sp>
      <p:sp>
        <p:nvSpPr>
          <p:cNvPr id="112" name="Slide Number"/>
          <p:cNvSpPr txBox="1">
            <a:spLocks noGrp="1"/>
          </p:cNvSpPr>
          <p:nvPr>
            <p:ph type="sldNum" sz="quarter" idx="2"/>
          </p:nvPr>
        </p:nvSpPr>
        <p:spPr>
          <a:prstGeom prst="rect">
            <a:avLst/>
          </a:prstGeom>
        </p:spPr>
        <p:txBody>
          <a:bodyPr/>
          <a:lstStyle>
            <a:lvl1pPr>
              <a:defRPr>
                <a:solidFill>
                  <a:srgbClr val="CBCBCB"/>
                </a:solidFill>
              </a:defRPr>
            </a:lvl1pPr>
          </a:lstStyle>
          <a:p>
            <a:fld id="{86CB4B4D-7CA3-9044-876B-883B54F8677D}" type="slidenum">
              <a:t>‹N›</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Vuoto">
    <p:spTree>
      <p:nvGrpSpPr>
        <p:cNvPr id="1" name=""/>
        <p:cNvGrpSpPr/>
        <p:nvPr/>
      </p:nvGrpSpPr>
      <p:grpSpPr>
        <a:xfrm>
          <a:off x="0" y="0"/>
          <a:ext cx="0" cy="0"/>
          <a:chOff x="0" y="0"/>
          <a:chExt cx="0" cy="0"/>
        </a:xfrm>
      </p:grpSpPr>
      <p:sp>
        <p:nvSpPr>
          <p:cNvPr id="119" name="Slide Number"/>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571500" y="723900"/>
            <a:ext cx="11861800" cy="723900"/>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ormAutofit/>
          </a:bodyPr>
          <a:lstStyle/>
          <a:p>
            <a:r>
              <a:t>Title Text</a:t>
            </a:r>
          </a:p>
        </p:txBody>
      </p:sp>
      <p:sp>
        <p:nvSpPr>
          <p:cNvPr id="3" name="Body Level One…"/>
          <p:cNvSpPr txBox="1">
            <a:spLocks noGrp="1"/>
          </p:cNvSpPr>
          <p:nvPr>
            <p:ph type="body" idx="1"/>
          </p:nvPr>
        </p:nvSpPr>
        <p:spPr>
          <a:xfrm>
            <a:off x="571500" y="1803400"/>
            <a:ext cx="11861800" cy="7226300"/>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ormAutofit/>
          </a:body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12081047" y="9194800"/>
            <a:ext cx="309365" cy="342900"/>
          </a:xfrm>
          <a:prstGeom prst="rect">
            <a:avLst/>
          </a:prstGeom>
          <a:ln w="12700">
            <a:miter lim="400000"/>
          </a:ln>
        </p:spPr>
        <p:txBody>
          <a:bodyPr wrap="none" lIns="50800" tIns="50800" rIns="50800" bIns="50800">
            <a:spAutoFit/>
          </a:bodyPr>
          <a:lstStyle>
            <a:lvl1pPr algn="r">
              <a:spcBef>
                <a:spcPts val="0"/>
              </a:spcBef>
              <a:defRPr sz="1600" i="0" spc="0">
                <a:solidFill>
                  <a:srgbClr val="747676"/>
                </a:solidFill>
                <a:latin typeface="DIN Alternate"/>
                <a:ea typeface="DIN Alternate"/>
                <a:cs typeface="DIN Alternate"/>
                <a:sym typeface="DIN Alternate"/>
              </a:defRPr>
            </a:lvl1pPr>
          </a:lstStyle>
          <a:p>
            <a:fld id="{86CB4B4D-7CA3-9044-876B-883B54F8677D}" type="slidenum">
              <a:t>‹N›</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spd="med"/>
  <p:txStyles>
    <p:titleStyle>
      <a:lvl1pPr marL="0" marR="0" indent="0" algn="l" defTabSz="584200" rtl="0" latinLnBrk="0">
        <a:lnSpc>
          <a:spcPct val="100000"/>
        </a:lnSpc>
        <a:spcBef>
          <a:spcPts val="2300"/>
        </a:spcBef>
        <a:spcAft>
          <a:spcPts val="0"/>
        </a:spcAft>
        <a:buClrTx/>
        <a:buSzTx/>
        <a:buFontTx/>
        <a:buNone/>
        <a:tabLst/>
        <a:defRPr sz="5200" b="0" i="0" u="none" strike="noStrike" cap="all" spc="0" baseline="0">
          <a:ln>
            <a:noFill/>
          </a:ln>
          <a:solidFill>
            <a:srgbClr val="747676"/>
          </a:solidFill>
          <a:uFillTx/>
          <a:latin typeface="+mn-lt"/>
          <a:ea typeface="+mn-ea"/>
          <a:cs typeface="+mn-cs"/>
          <a:sym typeface="DIN Condensed"/>
        </a:defRPr>
      </a:lvl1pPr>
      <a:lvl2pPr marL="0" marR="0" indent="228600" algn="l" defTabSz="584200" rtl="0" latinLnBrk="0">
        <a:lnSpc>
          <a:spcPct val="100000"/>
        </a:lnSpc>
        <a:spcBef>
          <a:spcPts val="2300"/>
        </a:spcBef>
        <a:spcAft>
          <a:spcPts val="0"/>
        </a:spcAft>
        <a:buClrTx/>
        <a:buSzTx/>
        <a:buFontTx/>
        <a:buNone/>
        <a:tabLst/>
        <a:defRPr sz="5200" b="0" i="0" u="none" strike="noStrike" cap="all" spc="0" baseline="0">
          <a:ln>
            <a:noFill/>
          </a:ln>
          <a:solidFill>
            <a:srgbClr val="747676"/>
          </a:solidFill>
          <a:uFillTx/>
          <a:latin typeface="+mn-lt"/>
          <a:ea typeface="+mn-ea"/>
          <a:cs typeface="+mn-cs"/>
          <a:sym typeface="DIN Condensed"/>
        </a:defRPr>
      </a:lvl2pPr>
      <a:lvl3pPr marL="0" marR="0" indent="457200" algn="l" defTabSz="584200" rtl="0" latinLnBrk="0">
        <a:lnSpc>
          <a:spcPct val="100000"/>
        </a:lnSpc>
        <a:spcBef>
          <a:spcPts val="2300"/>
        </a:spcBef>
        <a:spcAft>
          <a:spcPts val="0"/>
        </a:spcAft>
        <a:buClrTx/>
        <a:buSzTx/>
        <a:buFontTx/>
        <a:buNone/>
        <a:tabLst/>
        <a:defRPr sz="5200" b="0" i="0" u="none" strike="noStrike" cap="all" spc="0" baseline="0">
          <a:ln>
            <a:noFill/>
          </a:ln>
          <a:solidFill>
            <a:srgbClr val="747676"/>
          </a:solidFill>
          <a:uFillTx/>
          <a:latin typeface="+mn-lt"/>
          <a:ea typeface="+mn-ea"/>
          <a:cs typeface="+mn-cs"/>
          <a:sym typeface="DIN Condensed"/>
        </a:defRPr>
      </a:lvl3pPr>
      <a:lvl4pPr marL="0" marR="0" indent="685800" algn="l" defTabSz="584200" rtl="0" latinLnBrk="0">
        <a:lnSpc>
          <a:spcPct val="100000"/>
        </a:lnSpc>
        <a:spcBef>
          <a:spcPts val="2300"/>
        </a:spcBef>
        <a:spcAft>
          <a:spcPts val="0"/>
        </a:spcAft>
        <a:buClrTx/>
        <a:buSzTx/>
        <a:buFontTx/>
        <a:buNone/>
        <a:tabLst/>
        <a:defRPr sz="5200" b="0" i="0" u="none" strike="noStrike" cap="all" spc="0" baseline="0">
          <a:ln>
            <a:noFill/>
          </a:ln>
          <a:solidFill>
            <a:srgbClr val="747676"/>
          </a:solidFill>
          <a:uFillTx/>
          <a:latin typeface="+mn-lt"/>
          <a:ea typeface="+mn-ea"/>
          <a:cs typeface="+mn-cs"/>
          <a:sym typeface="DIN Condensed"/>
        </a:defRPr>
      </a:lvl4pPr>
      <a:lvl5pPr marL="0" marR="0" indent="914400" algn="l" defTabSz="584200" rtl="0" latinLnBrk="0">
        <a:lnSpc>
          <a:spcPct val="100000"/>
        </a:lnSpc>
        <a:spcBef>
          <a:spcPts val="2300"/>
        </a:spcBef>
        <a:spcAft>
          <a:spcPts val="0"/>
        </a:spcAft>
        <a:buClrTx/>
        <a:buSzTx/>
        <a:buFontTx/>
        <a:buNone/>
        <a:tabLst/>
        <a:defRPr sz="5200" b="0" i="0" u="none" strike="noStrike" cap="all" spc="0" baseline="0">
          <a:ln>
            <a:noFill/>
          </a:ln>
          <a:solidFill>
            <a:srgbClr val="747676"/>
          </a:solidFill>
          <a:uFillTx/>
          <a:latin typeface="+mn-lt"/>
          <a:ea typeface="+mn-ea"/>
          <a:cs typeface="+mn-cs"/>
          <a:sym typeface="DIN Condensed"/>
        </a:defRPr>
      </a:lvl5pPr>
      <a:lvl6pPr marL="0" marR="0" indent="1143000" algn="l" defTabSz="584200" rtl="0" latinLnBrk="0">
        <a:lnSpc>
          <a:spcPct val="100000"/>
        </a:lnSpc>
        <a:spcBef>
          <a:spcPts val="2300"/>
        </a:spcBef>
        <a:spcAft>
          <a:spcPts val="0"/>
        </a:spcAft>
        <a:buClrTx/>
        <a:buSzTx/>
        <a:buFontTx/>
        <a:buNone/>
        <a:tabLst/>
        <a:defRPr sz="5200" b="0" i="0" u="none" strike="noStrike" cap="all" spc="0" baseline="0">
          <a:ln>
            <a:noFill/>
          </a:ln>
          <a:solidFill>
            <a:srgbClr val="747676"/>
          </a:solidFill>
          <a:uFillTx/>
          <a:latin typeface="+mn-lt"/>
          <a:ea typeface="+mn-ea"/>
          <a:cs typeface="+mn-cs"/>
          <a:sym typeface="DIN Condensed"/>
        </a:defRPr>
      </a:lvl6pPr>
      <a:lvl7pPr marL="0" marR="0" indent="1371600" algn="l" defTabSz="584200" rtl="0" latinLnBrk="0">
        <a:lnSpc>
          <a:spcPct val="100000"/>
        </a:lnSpc>
        <a:spcBef>
          <a:spcPts val="2300"/>
        </a:spcBef>
        <a:spcAft>
          <a:spcPts val="0"/>
        </a:spcAft>
        <a:buClrTx/>
        <a:buSzTx/>
        <a:buFontTx/>
        <a:buNone/>
        <a:tabLst/>
        <a:defRPr sz="5200" b="0" i="0" u="none" strike="noStrike" cap="all" spc="0" baseline="0">
          <a:ln>
            <a:noFill/>
          </a:ln>
          <a:solidFill>
            <a:srgbClr val="747676"/>
          </a:solidFill>
          <a:uFillTx/>
          <a:latin typeface="+mn-lt"/>
          <a:ea typeface="+mn-ea"/>
          <a:cs typeface="+mn-cs"/>
          <a:sym typeface="DIN Condensed"/>
        </a:defRPr>
      </a:lvl7pPr>
      <a:lvl8pPr marL="0" marR="0" indent="1600200" algn="l" defTabSz="584200" rtl="0" latinLnBrk="0">
        <a:lnSpc>
          <a:spcPct val="100000"/>
        </a:lnSpc>
        <a:spcBef>
          <a:spcPts val="2300"/>
        </a:spcBef>
        <a:spcAft>
          <a:spcPts val="0"/>
        </a:spcAft>
        <a:buClrTx/>
        <a:buSzTx/>
        <a:buFontTx/>
        <a:buNone/>
        <a:tabLst/>
        <a:defRPr sz="5200" b="0" i="0" u="none" strike="noStrike" cap="all" spc="0" baseline="0">
          <a:ln>
            <a:noFill/>
          </a:ln>
          <a:solidFill>
            <a:srgbClr val="747676"/>
          </a:solidFill>
          <a:uFillTx/>
          <a:latin typeface="+mn-lt"/>
          <a:ea typeface="+mn-ea"/>
          <a:cs typeface="+mn-cs"/>
          <a:sym typeface="DIN Condensed"/>
        </a:defRPr>
      </a:lvl8pPr>
      <a:lvl9pPr marL="0" marR="0" indent="1828800" algn="l" defTabSz="584200" rtl="0" latinLnBrk="0">
        <a:lnSpc>
          <a:spcPct val="100000"/>
        </a:lnSpc>
        <a:spcBef>
          <a:spcPts val="2300"/>
        </a:spcBef>
        <a:spcAft>
          <a:spcPts val="0"/>
        </a:spcAft>
        <a:buClrTx/>
        <a:buSzTx/>
        <a:buFontTx/>
        <a:buNone/>
        <a:tabLst/>
        <a:defRPr sz="5200" b="0" i="0" u="none" strike="noStrike" cap="all" spc="0" baseline="0">
          <a:ln>
            <a:noFill/>
          </a:ln>
          <a:solidFill>
            <a:srgbClr val="747676"/>
          </a:solidFill>
          <a:uFillTx/>
          <a:latin typeface="+mn-lt"/>
          <a:ea typeface="+mn-ea"/>
          <a:cs typeface="+mn-cs"/>
          <a:sym typeface="DIN Condensed"/>
        </a:defRPr>
      </a:lvl9pPr>
    </p:titleStyle>
    <p:bodyStyle>
      <a:lvl1pPr marL="469900" marR="0" indent="-469900" algn="l" defTabSz="584200" rtl="0" latinLnBrk="0">
        <a:lnSpc>
          <a:spcPct val="100000"/>
        </a:lnSpc>
        <a:spcBef>
          <a:spcPts val="1800"/>
        </a:spcBef>
        <a:spcAft>
          <a:spcPts val="0"/>
        </a:spcAft>
        <a:buClrTx/>
        <a:buSzPct val="75000"/>
        <a:buFont typeface="Zapf Dingbats"/>
        <a:buChar char="➤"/>
        <a:tabLst/>
        <a:defRPr sz="3200" b="0" i="0" u="none" strike="noStrike" cap="none" spc="0" baseline="0">
          <a:ln>
            <a:noFill/>
          </a:ln>
          <a:solidFill>
            <a:srgbClr val="5C5C5C"/>
          </a:solidFill>
          <a:uFillTx/>
          <a:latin typeface="Iowan Old Style"/>
          <a:ea typeface="Iowan Old Style"/>
          <a:cs typeface="Iowan Old Style"/>
          <a:sym typeface="Iowan Old Style"/>
        </a:defRPr>
      </a:lvl1pPr>
      <a:lvl2pPr marL="939800" marR="0" indent="-469900" algn="l" defTabSz="584200" rtl="0" latinLnBrk="0">
        <a:lnSpc>
          <a:spcPct val="100000"/>
        </a:lnSpc>
        <a:spcBef>
          <a:spcPts val="1800"/>
        </a:spcBef>
        <a:spcAft>
          <a:spcPts val="0"/>
        </a:spcAft>
        <a:buClrTx/>
        <a:buSzPct val="75000"/>
        <a:buFont typeface="Zapf Dingbats"/>
        <a:buChar char="➤"/>
        <a:tabLst/>
        <a:defRPr sz="3200" b="0" i="0" u="none" strike="noStrike" cap="none" spc="0" baseline="0">
          <a:ln>
            <a:noFill/>
          </a:ln>
          <a:solidFill>
            <a:srgbClr val="5C5C5C"/>
          </a:solidFill>
          <a:uFillTx/>
          <a:latin typeface="Iowan Old Style"/>
          <a:ea typeface="Iowan Old Style"/>
          <a:cs typeface="Iowan Old Style"/>
          <a:sym typeface="Iowan Old Style"/>
        </a:defRPr>
      </a:lvl2pPr>
      <a:lvl3pPr marL="1409700" marR="0" indent="-469900" algn="l" defTabSz="584200" rtl="0" latinLnBrk="0">
        <a:lnSpc>
          <a:spcPct val="100000"/>
        </a:lnSpc>
        <a:spcBef>
          <a:spcPts val="1800"/>
        </a:spcBef>
        <a:spcAft>
          <a:spcPts val="0"/>
        </a:spcAft>
        <a:buClrTx/>
        <a:buSzPct val="75000"/>
        <a:buFont typeface="Zapf Dingbats"/>
        <a:buChar char="➤"/>
        <a:tabLst/>
        <a:defRPr sz="3200" b="0" i="0" u="none" strike="noStrike" cap="none" spc="0" baseline="0">
          <a:ln>
            <a:noFill/>
          </a:ln>
          <a:solidFill>
            <a:srgbClr val="5C5C5C"/>
          </a:solidFill>
          <a:uFillTx/>
          <a:latin typeface="Iowan Old Style"/>
          <a:ea typeface="Iowan Old Style"/>
          <a:cs typeface="Iowan Old Style"/>
          <a:sym typeface="Iowan Old Style"/>
        </a:defRPr>
      </a:lvl3pPr>
      <a:lvl4pPr marL="1879600" marR="0" indent="-469900" algn="l" defTabSz="584200" rtl="0" latinLnBrk="0">
        <a:lnSpc>
          <a:spcPct val="100000"/>
        </a:lnSpc>
        <a:spcBef>
          <a:spcPts val="1800"/>
        </a:spcBef>
        <a:spcAft>
          <a:spcPts val="0"/>
        </a:spcAft>
        <a:buClrTx/>
        <a:buSzPct val="75000"/>
        <a:buFont typeface="Zapf Dingbats"/>
        <a:buChar char="➤"/>
        <a:tabLst/>
        <a:defRPr sz="3200" b="0" i="0" u="none" strike="noStrike" cap="none" spc="0" baseline="0">
          <a:ln>
            <a:noFill/>
          </a:ln>
          <a:solidFill>
            <a:srgbClr val="5C5C5C"/>
          </a:solidFill>
          <a:uFillTx/>
          <a:latin typeface="Iowan Old Style"/>
          <a:ea typeface="Iowan Old Style"/>
          <a:cs typeface="Iowan Old Style"/>
          <a:sym typeface="Iowan Old Style"/>
        </a:defRPr>
      </a:lvl4pPr>
      <a:lvl5pPr marL="2349500" marR="0" indent="-469900" algn="l" defTabSz="584200" rtl="0" latinLnBrk="0">
        <a:lnSpc>
          <a:spcPct val="100000"/>
        </a:lnSpc>
        <a:spcBef>
          <a:spcPts val="1800"/>
        </a:spcBef>
        <a:spcAft>
          <a:spcPts val="0"/>
        </a:spcAft>
        <a:buClrTx/>
        <a:buSzPct val="75000"/>
        <a:buFont typeface="Zapf Dingbats"/>
        <a:buChar char="➤"/>
        <a:tabLst/>
        <a:defRPr sz="3200" b="0" i="0" u="none" strike="noStrike" cap="none" spc="0" baseline="0">
          <a:ln>
            <a:noFill/>
          </a:ln>
          <a:solidFill>
            <a:srgbClr val="5C5C5C"/>
          </a:solidFill>
          <a:uFillTx/>
          <a:latin typeface="Iowan Old Style"/>
          <a:ea typeface="Iowan Old Style"/>
          <a:cs typeface="Iowan Old Style"/>
          <a:sym typeface="Iowan Old Style"/>
        </a:defRPr>
      </a:lvl5pPr>
      <a:lvl6pPr marL="2819400" marR="0" indent="-469900" algn="l" defTabSz="584200" rtl="0" latinLnBrk="0">
        <a:lnSpc>
          <a:spcPct val="100000"/>
        </a:lnSpc>
        <a:spcBef>
          <a:spcPts val="1800"/>
        </a:spcBef>
        <a:spcAft>
          <a:spcPts val="0"/>
        </a:spcAft>
        <a:buClrTx/>
        <a:buSzPct val="75000"/>
        <a:buFont typeface="Zapf Dingbats"/>
        <a:buChar char="➤"/>
        <a:tabLst/>
        <a:defRPr sz="3200" b="0" i="0" u="none" strike="noStrike" cap="none" spc="0" baseline="0">
          <a:ln>
            <a:noFill/>
          </a:ln>
          <a:solidFill>
            <a:srgbClr val="5C5C5C"/>
          </a:solidFill>
          <a:uFillTx/>
          <a:latin typeface="Iowan Old Style"/>
          <a:ea typeface="Iowan Old Style"/>
          <a:cs typeface="Iowan Old Style"/>
          <a:sym typeface="Iowan Old Style"/>
        </a:defRPr>
      </a:lvl6pPr>
      <a:lvl7pPr marL="3289300" marR="0" indent="-469900" algn="l" defTabSz="584200" rtl="0" latinLnBrk="0">
        <a:lnSpc>
          <a:spcPct val="100000"/>
        </a:lnSpc>
        <a:spcBef>
          <a:spcPts val="1800"/>
        </a:spcBef>
        <a:spcAft>
          <a:spcPts val="0"/>
        </a:spcAft>
        <a:buClrTx/>
        <a:buSzPct val="75000"/>
        <a:buFont typeface="Zapf Dingbats"/>
        <a:buChar char="➤"/>
        <a:tabLst/>
        <a:defRPr sz="3200" b="0" i="0" u="none" strike="noStrike" cap="none" spc="0" baseline="0">
          <a:ln>
            <a:noFill/>
          </a:ln>
          <a:solidFill>
            <a:srgbClr val="5C5C5C"/>
          </a:solidFill>
          <a:uFillTx/>
          <a:latin typeface="Iowan Old Style"/>
          <a:ea typeface="Iowan Old Style"/>
          <a:cs typeface="Iowan Old Style"/>
          <a:sym typeface="Iowan Old Style"/>
        </a:defRPr>
      </a:lvl7pPr>
      <a:lvl8pPr marL="3759200" marR="0" indent="-469900" algn="l" defTabSz="584200" rtl="0" latinLnBrk="0">
        <a:lnSpc>
          <a:spcPct val="100000"/>
        </a:lnSpc>
        <a:spcBef>
          <a:spcPts val="1800"/>
        </a:spcBef>
        <a:spcAft>
          <a:spcPts val="0"/>
        </a:spcAft>
        <a:buClrTx/>
        <a:buSzPct val="75000"/>
        <a:buFont typeface="Zapf Dingbats"/>
        <a:buChar char="➤"/>
        <a:tabLst/>
        <a:defRPr sz="3200" b="0" i="0" u="none" strike="noStrike" cap="none" spc="0" baseline="0">
          <a:ln>
            <a:noFill/>
          </a:ln>
          <a:solidFill>
            <a:srgbClr val="5C5C5C"/>
          </a:solidFill>
          <a:uFillTx/>
          <a:latin typeface="Iowan Old Style"/>
          <a:ea typeface="Iowan Old Style"/>
          <a:cs typeface="Iowan Old Style"/>
          <a:sym typeface="Iowan Old Style"/>
        </a:defRPr>
      </a:lvl8pPr>
      <a:lvl9pPr marL="4229100" marR="0" indent="-469900" algn="l" defTabSz="584200" rtl="0" latinLnBrk="0">
        <a:lnSpc>
          <a:spcPct val="100000"/>
        </a:lnSpc>
        <a:spcBef>
          <a:spcPts val="1800"/>
        </a:spcBef>
        <a:spcAft>
          <a:spcPts val="0"/>
        </a:spcAft>
        <a:buClrTx/>
        <a:buSzPct val="75000"/>
        <a:buFont typeface="Zapf Dingbats"/>
        <a:buChar char="➤"/>
        <a:tabLst/>
        <a:defRPr sz="3200" b="0" i="0" u="none" strike="noStrike" cap="none" spc="0" baseline="0">
          <a:ln>
            <a:noFill/>
          </a:ln>
          <a:solidFill>
            <a:srgbClr val="5C5C5C"/>
          </a:solidFill>
          <a:uFillTx/>
          <a:latin typeface="Iowan Old Style"/>
          <a:ea typeface="Iowan Old Style"/>
          <a:cs typeface="Iowan Old Style"/>
          <a:sym typeface="Iowan Old Style"/>
        </a:defRPr>
      </a:lvl9pPr>
    </p:bodyStyle>
    <p:otherStyle>
      <a:lvl1pPr marL="0" marR="0" indent="0" algn="r" defTabSz="584200" rtl="0" latinLnBrk="0">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DIN Alternate"/>
        </a:defRPr>
      </a:lvl1pPr>
      <a:lvl2pPr marL="0" marR="0" indent="228600" algn="r" defTabSz="584200" rtl="0" latinLnBrk="0">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DIN Alternate"/>
        </a:defRPr>
      </a:lvl2pPr>
      <a:lvl3pPr marL="0" marR="0" indent="457200" algn="r" defTabSz="584200" rtl="0" latinLnBrk="0">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DIN Alternate"/>
        </a:defRPr>
      </a:lvl3pPr>
      <a:lvl4pPr marL="0" marR="0" indent="685800" algn="r" defTabSz="584200" rtl="0" latinLnBrk="0">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DIN Alternate"/>
        </a:defRPr>
      </a:lvl4pPr>
      <a:lvl5pPr marL="0" marR="0" indent="914400" algn="r" defTabSz="584200" rtl="0" latinLnBrk="0">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DIN Alternate"/>
        </a:defRPr>
      </a:lvl5pPr>
      <a:lvl6pPr marL="0" marR="0" indent="1143000" algn="r" defTabSz="584200" rtl="0" latinLnBrk="0">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DIN Alternate"/>
        </a:defRPr>
      </a:lvl6pPr>
      <a:lvl7pPr marL="0" marR="0" indent="1371600" algn="r" defTabSz="584200" rtl="0" latinLnBrk="0">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DIN Alternate"/>
        </a:defRPr>
      </a:lvl7pPr>
      <a:lvl8pPr marL="0" marR="0" indent="1600200" algn="r" defTabSz="584200" rtl="0" latinLnBrk="0">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DIN Alternate"/>
        </a:defRPr>
      </a:lvl8pPr>
      <a:lvl9pPr marL="0" marR="0" indent="1828800" algn="r" defTabSz="584200" rtl="0" latinLnBrk="0">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DIN Alternate"/>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3.gif"/><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9.xml"/><Relationship Id="rId4" Type="http://schemas.openxmlformats.org/officeDocument/2006/relationships/image" Target="../media/image16.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 name="2E984987-AF11-405F-9325-0FB8B679FDBB-L0-001.jpeg" descr="2E984987-AF11-405F-9325-0FB8B679FDBB-L0-001.jpeg"/>
          <p:cNvPicPr>
            <a:picLocks noGrp="1" noChangeAspect="1"/>
          </p:cNvPicPr>
          <p:nvPr>
            <p:ph type="pic" idx="13"/>
          </p:nvPr>
        </p:nvPicPr>
        <p:blipFill>
          <a:blip r:embed="rId2">
            <a:extLst/>
          </a:blip>
          <a:srcRect l="5555" r="5555"/>
          <a:stretch>
            <a:fillRect/>
          </a:stretch>
        </p:blipFill>
        <p:spPr>
          <a:xfrm>
            <a:off x="0" y="0"/>
            <a:ext cx="13004800" cy="9753600"/>
          </a:xfrm>
          <a:prstGeom prst="rect">
            <a:avLst/>
          </a:prstGeom>
        </p:spPr>
      </p:pic>
      <p:sp>
        <p:nvSpPr>
          <p:cNvPr id="129" name="Rectangle"/>
          <p:cNvSpPr>
            <a:spLocks noGrp="1"/>
          </p:cNvSpPr>
          <p:nvPr>
            <p:ph type="body" idx="14"/>
          </p:nvPr>
        </p:nvSpPr>
        <p:spPr>
          <a:prstGeom prst="rect">
            <a:avLst/>
          </a:prstGeom>
        </p:spPr>
        <p:txBody>
          <a:bodyPr/>
          <a:lstStyle/>
          <a:p>
            <a:pPr marL="0" indent="0" algn="ctr">
              <a:spcBef>
                <a:spcPts val="0"/>
              </a:spcBef>
              <a:buSzTx/>
              <a:buFontTx/>
              <a:buNone/>
              <a:defRPr sz="2400">
                <a:latin typeface="DIN Alternate"/>
                <a:ea typeface="DIN Alternate"/>
                <a:cs typeface="DIN Alternate"/>
                <a:sym typeface="DIN Alternate"/>
              </a:defRPr>
            </a:pPr>
            <a:endParaRPr dirty="0"/>
          </a:p>
        </p:txBody>
      </p:sp>
      <p:sp>
        <p:nvSpPr>
          <p:cNvPr id="130" name="Line"/>
          <p:cNvSpPr>
            <a:spLocks noGrp="1"/>
          </p:cNvSpPr>
          <p:nvPr>
            <p:ph type="body" idx="15"/>
          </p:nvPr>
        </p:nvSpPr>
        <p:spPr>
          <a:prstGeom prst="line">
            <a:avLst/>
          </a:prstGeom>
        </p:spPr>
        <p:txBody>
          <a:bodyPr/>
          <a:lstStyle/>
          <a:p>
            <a:pPr marL="0" indent="0" defTabSz="457200">
              <a:spcBef>
                <a:spcPts val="0"/>
              </a:spcBef>
              <a:buSzTx/>
              <a:buFontTx/>
              <a:buNone/>
              <a:defRPr sz="1200">
                <a:solidFill>
                  <a:srgbClr val="000000"/>
                </a:solidFill>
                <a:latin typeface="Helvetica"/>
                <a:ea typeface="Helvetica"/>
                <a:cs typeface="Helvetica"/>
                <a:sym typeface="Helvetica"/>
              </a:defRPr>
            </a:pPr>
            <a:endParaRPr dirty="0"/>
          </a:p>
        </p:txBody>
      </p:sp>
      <p:sp>
        <p:nvSpPr>
          <p:cNvPr id="131" name="Karl Marx (1818 - 1883)"/>
          <p:cNvSpPr txBox="1">
            <a:spLocks noGrp="1"/>
          </p:cNvSpPr>
          <p:nvPr>
            <p:ph type="title"/>
          </p:nvPr>
        </p:nvSpPr>
        <p:spPr>
          <a:xfrm>
            <a:off x="571500" y="5422900"/>
            <a:ext cx="11861800" cy="1517650"/>
          </a:xfrm>
          <a:prstGeom prst="rect">
            <a:avLst/>
          </a:prstGeom>
        </p:spPr>
        <p:txBody>
          <a:bodyPr>
            <a:noAutofit/>
          </a:bodyPr>
          <a:lstStyle>
            <a:lvl1pPr algn="ctr" defTabSz="560831">
              <a:defRPr sz="11616"/>
            </a:lvl1pPr>
          </a:lstStyle>
          <a:p>
            <a:r>
              <a:rPr sz="8900" dirty="0"/>
              <a:t>Karl Marx (1818	-	1883)</a:t>
            </a:r>
          </a:p>
        </p:txBody>
      </p:sp>
      <p:sp>
        <p:nvSpPr>
          <p:cNvPr id="132" name="Prof. Marco Apolloni"/>
          <p:cNvSpPr txBox="1">
            <a:spLocks noGrp="1"/>
          </p:cNvSpPr>
          <p:nvPr>
            <p:ph type="body" sz="quarter" idx="1"/>
          </p:nvPr>
        </p:nvSpPr>
        <p:spPr>
          <a:xfrm>
            <a:off x="571500" y="7991061"/>
            <a:ext cx="11861800" cy="815009"/>
          </a:xfrm>
          <a:prstGeom prst="rect">
            <a:avLst/>
          </a:prstGeom>
        </p:spPr>
        <p:txBody>
          <a:bodyPr>
            <a:normAutofit/>
          </a:bodyPr>
          <a:lstStyle>
            <a:lvl1pPr algn="ctr"/>
          </a:lstStyle>
          <a:p>
            <a:r>
              <a:rPr sz="6000" dirty="0"/>
              <a:t>Prof. Marco Apolloni</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 name="997EDD6B-5606-40D5-BF9A-A57318F8C9F3-L0-001.jpeg" descr="997EDD6B-5606-40D5-BF9A-A57318F8C9F3-L0-001.jpeg"/>
          <p:cNvPicPr>
            <a:picLocks noGrp="1" noChangeAspect="1"/>
          </p:cNvPicPr>
          <p:nvPr>
            <p:ph type="pic" idx="13"/>
          </p:nvPr>
        </p:nvPicPr>
        <p:blipFill>
          <a:blip r:embed="rId2">
            <a:extLst/>
          </a:blip>
          <a:srcRect l="10039" r="10039"/>
          <a:stretch>
            <a:fillRect/>
          </a:stretch>
        </p:blipFill>
        <p:spPr>
          <a:xfrm>
            <a:off x="7531100" y="0"/>
            <a:ext cx="5473701" cy="9753600"/>
          </a:xfrm>
          <a:prstGeom prst="rect">
            <a:avLst/>
          </a:prstGeom>
        </p:spPr>
      </p:pic>
      <p:sp>
        <p:nvSpPr>
          <p:cNvPr id="135" name="Line"/>
          <p:cNvSpPr>
            <a:spLocks noGrp="1"/>
          </p:cNvSpPr>
          <p:nvPr>
            <p:ph type="body" idx="14"/>
          </p:nvPr>
        </p:nvSpPr>
        <p:spPr>
          <a:prstGeom prst="line">
            <a:avLst/>
          </a:prstGeom>
        </p:spPr>
        <p:txBody>
          <a:bodyPr/>
          <a:lstStyle/>
          <a:p>
            <a:pPr marL="0" indent="0" defTabSz="457200">
              <a:spcBef>
                <a:spcPts val="0"/>
              </a:spcBef>
              <a:buSzTx/>
              <a:buFontTx/>
              <a:buNone/>
              <a:defRPr sz="1200">
                <a:solidFill>
                  <a:srgbClr val="000000"/>
                </a:solidFill>
                <a:latin typeface="Helvetica"/>
                <a:ea typeface="Helvetica"/>
                <a:cs typeface="Helvetica"/>
                <a:sym typeface="Helvetica"/>
              </a:defRPr>
            </a:pPr>
            <a:endParaRPr/>
          </a:p>
        </p:txBody>
      </p:sp>
      <p:sp>
        <p:nvSpPr>
          <p:cNvPr id="136" name="Pensatore globale"/>
          <p:cNvSpPr txBox="1">
            <a:spLocks noGrp="1"/>
          </p:cNvSpPr>
          <p:nvPr>
            <p:ph type="title"/>
          </p:nvPr>
        </p:nvSpPr>
        <p:spPr>
          <a:xfrm>
            <a:off x="571500" y="571500"/>
            <a:ext cx="6451600" cy="3263502"/>
          </a:xfrm>
          <a:prstGeom prst="rect">
            <a:avLst/>
          </a:prstGeom>
        </p:spPr>
        <p:txBody>
          <a:bodyPr>
            <a:normAutofit/>
          </a:bodyPr>
          <a:lstStyle>
            <a:lvl1pPr algn="ctr"/>
          </a:lstStyle>
          <a:p>
            <a:r>
              <a:rPr lang="it-IT" sz="10200" dirty="0"/>
              <a:t>Pensatore globale</a:t>
            </a:r>
          </a:p>
        </p:txBody>
      </p:sp>
      <p:sp>
        <p:nvSpPr>
          <p:cNvPr id="137" name="Irriducibilità e organicità del pensiero marxiano, che spazia a 360° nello scibile umano. Definirlo solo filosofo, o sociologo, o economista, o in qualunque altro modo è dire poco sul suo conto. Marx è un pensatore globale."/>
          <p:cNvSpPr txBox="1">
            <a:spLocks noGrp="1"/>
          </p:cNvSpPr>
          <p:nvPr>
            <p:ph type="body" sz="half" idx="1"/>
          </p:nvPr>
        </p:nvSpPr>
        <p:spPr>
          <a:xfrm>
            <a:off x="571500" y="4142556"/>
            <a:ext cx="6451600" cy="4887145"/>
          </a:xfrm>
          <a:prstGeom prst="rect">
            <a:avLst/>
          </a:prstGeom>
        </p:spPr>
        <p:txBody>
          <a:bodyPr>
            <a:normAutofit/>
          </a:bodyPr>
          <a:lstStyle/>
          <a:p>
            <a:pPr algn="just">
              <a:lnSpc>
                <a:spcPct val="100000"/>
              </a:lnSpc>
              <a:spcBef>
                <a:spcPts val="1800"/>
              </a:spcBef>
              <a:defRPr sz="2800" i="0">
                <a:solidFill>
                  <a:srgbClr val="5C5C5C"/>
                </a:solidFill>
              </a:defRPr>
            </a:pPr>
            <a:r>
              <a:rPr lang="it-IT" sz="3600" b="1" dirty="0"/>
              <a:t>Irriducibilità</a:t>
            </a:r>
            <a:r>
              <a:rPr lang="it-IT" sz="3600" dirty="0"/>
              <a:t> e </a:t>
            </a:r>
            <a:r>
              <a:rPr lang="it-IT" sz="3600" b="1" dirty="0"/>
              <a:t>organicità</a:t>
            </a:r>
            <a:r>
              <a:rPr lang="it-IT" sz="3600" dirty="0"/>
              <a:t> del pensiero marxiano, che spazia a 360° nello scibile umano. Definirlo solo filosofo, o sociologo, o economista, o in qualunque altro modo è dire poco sul suo conto. Marx è un </a:t>
            </a:r>
            <a:r>
              <a:rPr lang="it-IT" sz="3600" b="1" dirty="0"/>
              <a:t>pensatore globale</a:t>
            </a:r>
            <a:r>
              <a:rPr lang="it-IT" sz="3600" dirty="0"/>
              <a:t>.</a:t>
            </a:r>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 name="Marx è un trasformatore rivoluzionario, per lui la teoria è nulla senza la prassi (la sua applicazione concreta).…"/>
          <p:cNvSpPr txBox="1">
            <a:spLocks noGrp="1"/>
          </p:cNvSpPr>
          <p:nvPr>
            <p:ph type="body" idx="1"/>
          </p:nvPr>
        </p:nvSpPr>
        <p:spPr>
          <a:xfrm>
            <a:off x="571500" y="636104"/>
            <a:ext cx="11861800" cy="8393596"/>
          </a:xfrm>
          <a:prstGeom prst="rect">
            <a:avLst/>
          </a:prstGeom>
        </p:spPr>
        <p:txBody>
          <a:bodyPr>
            <a:noAutofit/>
          </a:bodyPr>
          <a:lstStyle/>
          <a:p>
            <a:pPr algn="just"/>
            <a:r>
              <a:rPr lang="it-IT" sz="4000" dirty="0"/>
              <a:t>Marx è un </a:t>
            </a:r>
            <a:r>
              <a:rPr lang="it-IT" sz="4000" b="1" dirty="0"/>
              <a:t>trasformatore rivoluzionario</a:t>
            </a:r>
            <a:r>
              <a:rPr lang="it-IT" sz="4000" dirty="0"/>
              <a:t>, per lui la teoria è nulla senza la </a:t>
            </a:r>
            <a:r>
              <a:rPr lang="it-IT" sz="4000" b="1" dirty="0"/>
              <a:t>prassi</a:t>
            </a:r>
            <a:r>
              <a:rPr lang="it-IT" sz="4000" dirty="0"/>
              <a:t> (la sua applicazione concreta).</a:t>
            </a:r>
          </a:p>
          <a:p>
            <a:pPr algn="just"/>
            <a:r>
              <a:rPr lang="it-IT" sz="4000" dirty="0"/>
              <a:t>La prassi si realizza nell'agire rivoluzionario volto a trasformare il rapporto di forze e lo </a:t>
            </a:r>
            <a:r>
              <a:rPr lang="it-IT" sz="4000" i="1" dirty="0"/>
              <a:t>status quo</a:t>
            </a:r>
            <a:r>
              <a:rPr lang="it-IT" sz="4000" dirty="0"/>
              <a:t>.</a:t>
            </a:r>
          </a:p>
          <a:p>
            <a:pPr algn="just"/>
            <a:r>
              <a:rPr lang="it-IT" sz="4000" dirty="0"/>
              <a:t>Nello </a:t>
            </a:r>
            <a:r>
              <a:rPr lang="it-IT" sz="4000" i="1" dirty="0"/>
              <a:t>status quo</a:t>
            </a:r>
            <a:r>
              <a:rPr lang="it-IT" sz="4000" dirty="0"/>
              <a:t>, infatti, la maggioranza risulta schiavizzata da pochi vessatori, privi del minimo scrupolo. </a:t>
            </a:r>
          </a:p>
          <a:p>
            <a:pPr algn="just"/>
            <a:r>
              <a:rPr lang="it-IT" sz="4000" dirty="0"/>
              <a:t>Perciò si configura uno scontro tra: </a:t>
            </a:r>
            <a:r>
              <a:rPr lang="it-IT" sz="4000" b="1" dirty="0"/>
              <a:t>proletariato</a:t>
            </a:r>
            <a:r>
              <a:rPr lang="it-IT" sz="4000" dirty="0"/>
              <a:t>, la maggioranza resa schiava dal lavoro abbrutente nelle fabbriche, e </a:t>
            </a:r>
            <a:r>
              <a:rPr lang="it-IT" sz="4000" b="1" dirty="0"/>
              <a:t>capitalisti</a:t>
            </a:r>
            <a:r>
              <a:rPr lang="it-IT" sz="4000" dirty="0"/>
              <a:t>, i pochi senza scrupoli detentori del capitale.</a:t>
            </a:r>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 name="8B3CB38D-0DF2-42DB-897A-749FEFB37753-L0-001.jpeg" descr="8B3CB38D-0DF2-42DB-897A-749FEFB37753-L0-001.jpeg"/>
          <p:cNvPicPr>
            <a:picLocks noGrp="1" noChangeAspect="1"/>
          </p:cNvPicPr>
          <p:nvPr>
            <p:ph type="pic" idx="13"/>
          </p:nvPr>
        </p:nvPicPr>
        <p:blipFill>
          <a:blip r:embed="rId2">
            <a:extLst/>
          </a:blip>
          <a:srcRect l="32718" r="32718"/>
          <a:stretch>
            <a:fillRect/>
          </a:stretch>
        </p:blipFill>
        <p:spPr>
          <a:prstGeom prst="rect">
            <a:avLst/>
          </a:prstGeom>
        </p:spPr>
      </p:pic>
      <p:sp>
        <p:nvSpPr>
          <p:cNvPr id="142" name="Line"/>
          <p:cNvSpPr>
            <a:spLocks noGrp="1"/>
          </p:cNvSpPr>
          <p:nvPr>
            <p:ph type="body" idx="14"/>
          </p:nvPr>
        </p:nvSpPr>
        <p:spPr>
          <a:prstGeom prst="line">
            <a:avLst/>
          </a:prstGeom>
        </p:spPr>
        <p:txBody>
          <a:bodyPr/>
          <a:lstStyle/>
          <a:p>
            <a:pPr marL="0" indent="0" defTabSz="457200">
              <a:spcBef>
                <a:spcPts val="0"/>
              </a:spcBef>
              <a:buSzTx/>
              <a:buFontTx/>
              <a:buNone/>
              <a:defRPr sz="1200">
                <a:solidFill>
                  <a:srgbClr val="000000"/>
                </a:solidFill>
                <a:latin typeface="Helvetica"/>
                <a:ea typeface="Helvetica"/>
                <a:cs typeface="Helvetica"/>
                <a:sym typeface="Helvetica"/>
              </a:defRPr>
            </a:pPr>
            <a:endParaRPr/>
          </a:p>
        </p:txBody>
      </p:sp>
      <p:sp>
        <p:nvSpPr>
          <p:cNvPr id="143" name="La lotta di classe"/>
          <p:cNvSpPr txBox="1">
            <a:spLocks noGrp="1"/>
          </p:cNvSpPr>
          <p:nvPr>
            <p:ph type="title"/>
          </p:nvPr>
        </p:nvSpPr>
        <p:spPr>
          <a:xfrm>
            <a:off x="7023100" y="477078"/>
            <a:ext cx="5397500" cy="970722"/>
          </a:xfrm>
          <a:prstGeom prst="rect">
            <a:avLst/>
          </a:prstGeom>
        </p:spPr>
        <p:txBody>
          <a:bodyPr>
            <a:noAutofit/>
          </a:bodyPr>
          <a:lstStyle>
            <a:lvl1pPr algn="ctr" defTabSz="543305">
              <a:spcBef>
                <a:spcPts val="2100"/>
              </a:spcBef>
              <a:defRPr sz="4836"/>
            </a:lvl1pPr>
          </a:lstStyle>
          <a:p>
            <a:r>
              <a:rPr lang="it-IT" sz="4800" dirty="0"/>
              <a:t>La lotta di classe</a:t>
            </a:r>
          </a:p>
        </p:txBody>
      </p:sp>
      <p:sp>
        <p:nvSpPr>
          <p:cNvPr id="144" name="Per rovesciare il rapporto di forze che vede la minoranza capitalista trionfare sulla maggioranza proletaria, Marx non scorge altra soluzione che la lotta di classe.…"/>
          <p:cNvSpPr txBox="1">
            <a:spLocks noGrp="1"/>
          </p:cNvSpPr>
          <p:nvPr>
            <p:ph type="body" sz="half" idx="1"/>
          </p:nvPr>
        </p:nvSpPr>
        <p:spPr>
          <a:xfrm>
            <a:off x="7023100" y="1803399"/>
            <a:ext cx="5397500" cy="7698409"/>
          </a:xfrm>
          <a:prstGeom prst="rect">
            <a:avLst/>
          </a:prstGeom>
        </p:spPr>
        <p:txBody>
          <a:bodyPr>
            <a:noAutofit/>
          </a:bodyPr>
          <a:lstStyle/>
          <a:p>
            <a:pPr marL="446404" indent="-446404" algn="just" defTabSz="554990">
              <a:spcBef>
                <a:spcPts val="1700"/>
              </a:spcBef>
              <a:defRPr sz="3040"/>
            </a:pPr>
            <a:r>
              <a:rPr lang="it-IT" sz="3400" dirty="0"/>
              <a:t>Per rovesciare il rapporto di forze che vede la minoranza capitalista trionfare sulla maggioranza proletaria, Marx non scorge altra soluzione che la </a:t>
            </a:r>
            <a:r>
              <a:rPr lang="it-IT" sz="3400" b="1" dirty="0"/>
              <a:t>lotta di classe</a:t>
            </a:r>
            <a:r>
              <a:rPr lang="it-IT" sz="3400" dirty="0"/>
              <a:t>.</a:t>
            </a:r>
          </a:p>
          <a:p>
            <a:pPr marL="446404" indent="-446404" algn="just" defTabSz="554990">
              <a:spcBef>
                <a:spcPts val="1700"/>
              </a:spcBef>
              <a:defRPr sz="3040"/>
            </a:pPr>
            <a:r>
              <a:rPr lang="it-IT" sz="3400" dirty="0"/>
              <a:t>Il modo più efficace per fare giustizia, </a:t>
            </a:r>
            <a:r>
              <a:rPr lang="it-IT" sz="3400" b="1" dirty="0"/>
              <a:t>giustizia sociale</a:t>
            </a:r>
            <a:r>
              <a:rPr lang="it-IT" sz="3400" dirty="0"/>
              <a:t> s'intende, è appianare le disparità e le iniquità che sono le dirette conseguenze di una società classista.  </a:t>
            </a:r>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 name="Line"/>
          <p:cNvSpPr>
            <a:spLocks noGrp="1"/>
          </p:cNvSpPr>
          <p:nvPr>
            <p:ph type="body" idx="13"/>
          </p:nvPr>
        </p:nvSpPr>
        <p:spPr>
          <a:prstGeom prst="line">
            <a:avLst/>
          </a:prstGeom>
        </p:spPr>
        <p:txBody>
          <a:bodyPr/>
          <a:lstStyle/>
          <a:p>
            <a:pPr marL="0" indent="0" defTabSz="457200">
              <a:spcBef>
                <a:spcPts val="0"/>
              </a:spcBef>
              <a:buSzTx/>
              <a:buFontTx/>
              <a:buNone/>
              <a:defRPr sz="1200">
                <a:solidFill>
                  <a:srgbClr val="000000"/>
                </a:solidFill>
                <a:latin typeface="Helvetica"/>
                <a:ea typeface="Helvetica"/>
                <a:cs typeface="Helvetica"/>
                <a:sym typeface="Helvetica"/>
              </a:defRPr>
            </a:pPr>
            <a:endParaRPr/>
          </a:p>
        </p:txBody>
      </p:sp>
      <p:sp>
        <p:nvSpPr>
          <p:cNvPr id="147" name="Hegel e Marx"/>
          <p:cNvSpPr txBox="1">
            <a:spLocks noGrp="1"/>
          </p:cNvSpPr>
          <p:nvPr>
            <p:ph type="title"/>
          </p:nvPr>
        </p:nvSpPr>
        <p:spPr>
          <a:xfrm>
            <a:off x="571500" y="437322"/>
            <a:ext cx="11861800" cy="1010478"/>
          </a:xfrm>
          <a:prstGeom prst="rect">
            <a:avLst/>
          </a:prstGeom>
        </p:spPr>
        <p:txBody>
          <a:bodyPr>
            <a:noAutofit/>
          </a:bodyPr>
          <a:lstStyle>
            <a:lvl1pPr algn="ctr" defTabSz="543305">
              <a:spcBef>
                <a:spcPts val="2100"/>
              </a:spcBef>
              <a:defRPr sz="4836"/>
            </a:lvl1pPr>
          </a:lstStyle>
          <a:p>
            <a:r>
              <a:rPr lang="it-IT" sz="6000" dirty="0"/>
              <a:t>Hegel e Marx</a:t>
            </a:r>
          </a:p>
        </p:txBody>
      </p:sp>
      <p:sp>
        <p:nvSpPr>
          <p:cNvPr id="148" name="Il rapporto di Marx con Hegel è complesso. Da una parte senza il secondo, il primo non sarebbe stato lo stesso. Dall'altra, alla resa dei conti, se quello hegeliano può considerarsi un pensiero conservatore (pro status quo), all'opposto quello marxiano è decisamente rivoluzionario (anti status quo).…"/>
          <p:cNvSpPr txBox="1">
            <a:spLocks noGrp="1"/>
          </p:cNvSpPr>
          <p:nvPr>
            <p:ph type="body" idx="1"/>
          </p:nvPr>
        </p:nvSpPr>
        <p:spPr>
          <a:xfrm>
            <a:off x="571500" y="1803400"/>
            <a:ext cx="11861800" cy="7777922"/>
          </a:xfrm>
          <a:prstGeom prst="rect">
            <a:avLst/>
          </a:prstGeom>
        </p:spPr>
        <p:txBody>
          <a:bodyPr>
            <a:noAutofit/>
          </a:bodyPr>
          <a:lstStyle/>
          <a:p>
            <a:pPr algn="just"/>
            <a:r>
              <a:rPr lang="it-IT" sz="4000" dirty="0"/>
              <a:t>Il rapporto di Marx con Hegel è complesso. Da una parte senza il secondo, il primo non sarebbe stato lo stesso. Dall'altra, alla resa dei conti, se quello hegeliano può considerarsi un pensiero </a:t>
            </a:r>
            <a:r>
              <a:rPr lang="it-IT" sz="4000" b="1" dirty="0"/>
              <a:t>conservatore </a:t>
            </a:r>
            <a:r>
              <a:rPr lang="it-IT" sz="4000" dirty="0"/>
              <a:t>(</a:t>
            </a:r>
            <a:r>
              <a:rPr lang="it-IT" sz="4000" i="1" dirty="0"/>
              <a:t>pro status quo</a:t>
            </a:r>
            <a:r>
              <a:rPr lang="it-IT" sz="4000" dirty="0"/>
              <a:t>), all'opposto quello marxiano è decisamente </a:t>
            </a:r>
            <a:r>
              <a:rPr lang="it-IT" sz="4000" b="1" dirty="0"/>
              <a:t>rivoluzionario </a:t>
            </a:r>
            <a:r>
              <a:rPr lang="it-IT" sz="4000" dirty="0"/>
              <a:t>(</a:t>
            </a:r>
            <a:r>
              <a:rPr lang="it-IT" sz="4000" i="1" dirty="0"/>
              <a:t>anti status quo</a:t>
            </a:r>
            <a:r>
              <a:rPr lang="it-IT" sz="4000" dirty="0"/>
              <a:t>).</a:t>
            </a:r>
          </a:p>
          <a:p>
            <a:pPr algn="just"/>
            <a:r>
              <a:rPr lang="it-IT" sz="4000" dirty="0"/>
              <a:t>Hegel è il filosofo del dato di fatto, dell'assodato, della realtà così com'è in quanto emanazione della massima razionalità. Al contrario Marx è il filosofo della ribellione alla staticità del reale, che, se – com'è in effetti – ingiusto, ha il dovere di essere trasformato, cambiato, modificato in meglio.     </a:t>
            </a:r>
            <a:r>
              <a:rPr lang="it-IT" sz="4000" b="1" dirty="0"/>
              <a:t> </a:t>
            </a:r>
          </a:p>
        </p:txBody>
      </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 name="D34E2062-D584-4644-B0B6-675D5DE6CC1E-L0-001.jpeg" descr="D34E2062-D584-4644-B0B6-675D5DE6CC1E-L0-001.jpeg"/>
          <p:cNvPicPr>
            <a:picLocks noGrp="1" noChangeAspect="1"/>
          </p:cNvPicPr>
          <p:nvPr>
            <p:ph type="pic" idx="13"/>
          </p:nvPr>
        </p:nvPicPr>
        <p:blipFill>
          <a:blip r:embed="rId2">
            <a:extLst/>
          </a:blip>
          <a:srcRect l="35168" r="35168"/>
          <a:stretch>
            <a:fillRect/>
          </a:stretch>
        </p:blipFill>
        <p:spPr>
          <a:prstGeom prst="rect">
            <a:avLst/>
          </a:prstGeom>
        </p:spPr>
      </p:pic>
      <p:sp>
        <p:nvSpPr>
          <p:cNvPr id="151" name="Line"/>
          <p:cNvSpPr>
            <a:spLocks noGrp="1"/>
          </p:cNvSpPr>
          <p:nvPr>
            <p:ph type="body" idx="14"/>
          </p:nvPr>
        </p:nvSpPr>
        <p:spPr>
          <a:prstGeom prst="line">
            <a:avLst/>
          </a:prstGeom>
        </p:spPr>
        <p:txBody>
          <a:bodyPr/>
          <a:lstStyle/>
          <a:p>
            <a:pPr marL="0" indent="0" defTabSz="457200">
              <a:spcBef>
                <a:spcPts val="0"/>
              </a:spcBef>
              <a:buSzTx/>
              <a:buFontTx/>
              <a:buNone/>
              <a:defRPr sz="1200">
                <a:solidFill>
                  <a:srgbClr val="000000"/>
                </a:solidFill>
                <a:latin typeface="Helvetica"/>
                <a:ea typeface="Helvetica"/>
                <a:cs typeface="Helvetica"/>
                <a:sym typeface="Helvetica"/>
              </a:defRPr>
            </a:pPr>
            <a:endParaRPr/>
          </a:p>
        </p:txBody>
      </p:sp>
      <p:sp>
        <p:nvSpPr>
          <p:cNvPr id="152" name="Uomo scisso, metà borghese e metà cittadino"/>
          <p:cNvSpPr txBox="1">
            <a:spLocks noGrp="1"/>
          </p:cNvSpPr>
          <p:nvPr>
            <p:ph type="title"/>
          </p:nvPr>
        </p:nvSpPr>
        <p:spPr>
          <a:xfrm>
            <a:off x="571500" y="0"/>
            <a:ext cx="6451600" cy="4862794"/>
          </a:xfrm>
          <a:prstGeom prst="rect">
            <a:avLst/>
          </a:prstGeom>
        </p:spPr>
        <p:txBody>
          <a:bodyPr>
            <a:noAutofit/>
          </a:bodyPr>
          <a:lstStyle>
            <a:lvl1pPr algn="ctr" defTabSz="438150">
              <a:defRPr sz="9075"/>
            </a:lvl1pPr>
          </a:lstStyle>
          <a:p>
            <a:r>
              <a:rPr lang="it-IT" sz="7200" dirty="0"/>
              <a:t>Uomo scisso, metà borghese e metà cittadino</a:t>
            </a:r>
          </a:p>
        </p:txBody>
      </p:sp>
      <p:sp>
        <p:nvSpPr>
          <p:cNvPr id="153" name="Vi è una profonda scissione nell'uomo, diviso a metà tra: il borghese egoista, preoccupato unicamente dei propri interessi privati, e il cittadino altruista, dedito invece al bene comune."/>
          <p:cNvSpPr txBox="1">
            <a:spLocks noGrp="1"/>
          </p:cNvSpPr>
          <p:nvPr>
            <p:ph type="body" sz="half" idx="1"/>
          </p:nvPr>
        </p:nvSpPr>
        <p:spPr>
          <a:xfrm>
            <a:off x="571500" y="5093648"/>
            <a:ext cx="6451600" cy="4659951"/>
          </a:xfrm>
          <a:prstGeom prst="rect">
            <a:avLst/>
          </a:prstGeom>
        </p:spPr>
        <p:txBody>
          <a:bodyPr>
            <a:noAutofit/>
          </a:bodyPr>
          <a:lstStyle/>
          <a:p>
            <a:pPr algn="just">
              <a:lnSpc>
                <a:spcPct val="100000"/>
              </a:lnSpc>
              <a:spcBef>
                <a:spcPts val="1800"/>
              </a:spcBef>
              <a:defRPr sz="2800" i="0">
                <a:solidFill>
                  <a:srgbClr val="5C5C5C"/>
                </a:solidFill>
              </a:defRPr>
            </a:pPr>
            <a:r>
              <a:rPr lang="it-IT" sz="4000" dirty="0"/>
              <a:t>Vi è una profonda </a:t>
            </a:r>
            <a:r>
              <a:rPr lang="it-IT" sz="4000" b="1" dirty="0"/>
              <a:t>scissione</a:t>
            </a:r>
            <a:r>
              <a:rPr lang="it-IT" sz="4000" dirty="0"/>
              <a:t> nell'uomo, diviso a metà tra: il borghese egoista, preoccupato unicamente dei propri interessi privati, e il cittadino altruista, dedito invece al bene comune.</a:t>
            </a:r>
          </a:p>
        </p:txBody>
      </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5" name="2E7FE3B8-55C1-45B5-8484-92FDFD734E43-L0-001.jpeg" descr="2E7FE3B8-55C1-45B5-8484-92FDFD734E43-L0-001.jpeg"/>
          <p:cNvPicPr>
            <a:picLocks noGrp="1" noChangeAspect="1"/>
          </p:cNvPicPr>
          <p:nvPr>
            <p:ph type="pic" idx="13"/>
          </p:nvPr>
        </p:nvPicPr>
        <p:blipFill>
          <a:blip r:embed="rId2">
            <a:extLst/>
          </a:blip>
          <a:srcRect l="17500" r="17500"/>
          <a:stretch>
            <a:fillRect/>
          </a:stretch>
        </p:blipFill>
        <p:spPr>
          <a:prstGeom prst="rect">
            <a:avLst/>
          </a:prstGeom>
        </p:spPr>
      </p:pic>
      <p:sp>
        <p:nvSpPr>
          <p:cNvPr id="156" name="Line"/>
          <p:cNvSpPr>
            <a:spLocks noGrp="1"/>
          </p:cNvSpPr>
          <p:nvPr>
            <p:ph type="body" idx="14"/>
          </p:nvPr>
        </p:nvSpPr>
        <p:spPr>
          <a:prstGeom prst="line">
            <a:avLst/>
          </a:prstGeom>
        </p:spPr>
        <p:txBody>
          <a:bodyPr/>
          <a:lstStyle/>
          <a:p>
            <a:pPr marL="0" indent="0" defTabSz="457200">
              <a:spcBef>
                <a:spcPts val="0"/>
              </a:spcBef>
              <a:buSzTx/>
              <a:buFontTx/>
              <a:buNone/>
              <a:defRPr sz="1200">
                <a:solidFill>
                  <a:srgbClr val="000000"/>
                </a:solidFill>
                <a:latin typeface="Helvetica"/>
                <a:ea typeface="Helvetica"/>
                <a:cs typeface="Helvetica"/>
                <a:sym typeface="Helvetica"/>
              </a:defRPr>
            </a:pPr>
            <a:endParaRPr/>
          </a:p>
        </p:txBody>
      </p:sp>
      <p:sp>
        <p:nvSpPr>
          <p:cNvPr id="157" name="Marx, nemico dello stato liberale"/>
          <p:cNvSpPr txBox="1">
            <a:spLocks noGrp="1"/>
          </p:cNvSpPr>
          <p:nvPr>
            <p:ph type="title"/>
          </p:nvPr>
        </p:nvSpPr>
        <p:spPr>
          <a:xfrm>
            <a:off x="7023100" y="238539"/>
            <a:ext cx="5397500" cy="1209261"/>
          </a:xfrm>
          <a:prstGeom prst="rect">
            <a:avLst/>
          </a:prstGeom>
        </p:spPr>
        <p:txBody>
          <a:bodyPr>
            <a:normAutofit/>
          </a:bodyPr>
          <a:lstStyle>
            <a:lvl1pPr algn="ctr" defTabSz="391414">
              <a:spcBef>
                <a:spcPts val="1500"/>
              </a:spcBef>
              <a:defRPr sz="3484"/>
            </a:lvl1pPr>
          </a:lstStyle>
          <a:p>
            <a:r>
              <a:rPr lang="it-IT" dirty="0"/>
              <a:t>Marx, nemico dello stato liberale</a:t>
            </a:r>
          </a:p>
        </p:txBody>
      </p:sp>
      <p:sp>
        <p:nvSpPr>
          <p:cNvPr id="158" name="A prevalere nello Stato liberale è l'interesse particolare dei singoli detentori del capitale, i quali non sono altro che l'espressione della classe dominante.…"/>
          <p:cNvSpPr txBox="1">
            <a:spLocks noGrp="1"/>
          </p:cNvSpPr>
          <p:nvPr>
            <p:ph type="body" sz="half" idx="1"/>
          </p:nvPr>
        </p:nvSpPr>
        <p:spPr>
          <a:xfrm>
            <a:off x="7023100" y="1803399"/>
            <a:ext cx="5397500" cy="7579139"/>
          </a:xfrm>
          <a:prstGeom prst="rect">
            <a:avLst/>
          </a:prstGeom>
        </p:spPr>
        <p:txBody>
          <a:bodyPr>
            <a:noAutofit/>
          </a:bodyPr>
          <a:lstStyle/>
          <a:p>
            <a:pPr marL="446404" indent="-446404" algn="just" defTabSz="554990">
              <a:spcBef>
                <a:spcPts val="1700"/>
              </a:spcBef>
              <a:defRPr sz="3040"/>
            </a:pPr>
            <a:r>
              <a:rPr lang="it-IT" sz="3600" dirty="0"/>
              <a:t>A prevalere nello Stato liberale è </a:t>
            </a:r>
            <a:r>
              <a:rPr lang="it-IT" sz="3600" b="1" dirty="0"/>
              <a:t>l'interesse particolare</a:t>
            </a:r>
            <a:r>
              <a:rPr lang="it-IT" sz="3600" dirty="0"/>
              <a:t> dei singoli detentori del capitale, i quali non sono altro che l'espressione della classe dominante. </a:t>
            </a:r>
          </a:p>
          <a:p>
            <a:pPr marL="446404" indent="-446404" algn="just" defTabSz="554990">
              <a:spcBef>
                <a:spcPts val="1700"/>
              </a:spcBef>
              <a:defRPr sz="3040"/>
            </a:pPr>
            <a:r>
              <a:rPr lang="it-IT" sz="3600" dirty="0"/>
              <a:t>Lo Stato liberale bada affinché sempre i "soliti" facciano buoni affari, si erge a loro </a:t>
            </a:r>
            <a:r>
              <a:rPr lang="it-IT" sz="3600" b="1" dirty="0"/>
              <a:t>protettore</a:t>
            </a:r>
            <a:r>
              <a:rPr lang="it-IT" sz="3600" dirty="0"/>
              <a:t>, ricevendone in cambio la legittimazione politica.</a:t>
            </a:r>
          </a:p>
        </p:txBody>
      </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 name="Line"/>
          <p:cNvSpPr>
            <a:spLocks noGrp="1"/>
          </p:cNvSpPr>
          <p:nvPr>
            <p:ph type="body" idx="13"/>
          </p:nvPr>
        </p:nvSpPr>
        <p:spPr>
          <a:prstGeom prst="line">
            <a:avLst/>
          </a:prstGeom>
        </p:spPr>
        <p:txBody>
          <a:bodyPr/>
          <a:lstStyle/>
          <a:p>
            <a:pPr marL="0" indent="0" defTabSz="457200">
              <a:spcBef>
                <a:spcPts val="0"/>
              </a:spcBef>
              <a:buSzTx/>
              <a:buFontTx/>
              <a:buNone/>
              <a:defRPr sz="1200">
                <a:solidFill>
                  <a:srgbClr val="000000"/>
                </a:solidFill>
                <a:latin typeface="Helvetica"/>
                <a:ea typeface="Helvetica"/>
                <a:cs typeface="Helvetica"/>
                <a:sym typeface="Helvetica"/>
              </a:defRPr>
            </a:pPr>
            <a:endParaRPr/>
          </a:p>
        </p:txBody>
      </p:sp>
      <p:sp>
        <p:nvSpPr>
          <p:cNvPr id="161" name="L'oppio dei popoli"/>
          <p:cNvSpPr txBox="1">
            <a:spLocks noGrp="1"/>
          </p:cNvSpPr>
          <p:nvPr>
            <p:ph type="title"/>
          </p:nvPr>
        </p:nvSpPr>
        <p:spPr>
          <a:xfrm>
            <a:off x="571500" y="417443"/>
            <a:ext cx="11861800" cy="1030357"/>
          </a:xfrm>
          <a:prstGeom prst="rect">
            <a:avLst/>
          </a:prstGeom>
        </p:spPr>
        <p:txBody>
          <a:bodyPr>
            <a:noAutofit/>
          </a:bodyPr>
          <a:lstStyle>
            <a:lvl1pPr algn="ctr" defTabSz="543305">
              <a:spcBef>
                <a:spcPts val="2100"/>
              </a:spcBef>
              <a:defRPr sz="4836"/>
            </a:lvl1pPr>
          </a:lstStyle>
          <a:p>
            <a:r>
              <a:rPr lang="it-IT" sz="5400" dirty="0"/>
              <a:t>L'oppio dei popoli</a:t>
            </a:r>
          </a:p>
        </p:txBody>
      </p:sp>
      <p:sp>
        <p:nvSpPr>
          <p:cNvPr id="162" name="A difesa dello Stato liberale e della società borghese a esso conseguente si schiera la religione cristiana, che afferma l'uguaglianza formale ma non sostanziale di tutti gli uomini, considerati uguali davanti a Dio. Così come altrettanto uguali si credono – formalmente beninteso – gli individui borghesi al cospetto della legge dello Stato, quando poi per alcuni è – chissà perché – più &quot;uguale&quot; che per altri.…"/>
          <p:cNvSpPr txBox="1">
            <a:spLocks noGrp="1"/>
          </p:cNvSpPr>
          <p:nvPr>
            <p:ph type="body" idx="1"/>
          </p:nvPr>
        </p:nvSpPr>
        <p:spPr>
          <a:xfrm>
            <a:off x="571500" y="1803399"/>
            <a:ext cx="11861800" cy="7599017"/>
          </a:xfrm>
          <a:prstGeom prst="rect">
            <a:avLst/>
          </a:prstGeom>
        </p:spPr>
        <p:txBody>
          <a:bodyPr>
            <a:noAutofit/>
          </a:bodyPr>
          <a:lstStyle/>
          <a:p>
            <a:pPr marL="446404" indent="-446404" algn="just" defTabSz="554990">
              <a:spcBef>
                <a:spcPts val="1700"/>
              </a:spcBef>
              <a:defRPr sz="3040"/>
            </a:pPr>
            <a:r>
              <a:rPr lang="it-IT" sz="3600" dirty="0"/>
              <a:t>A difesa dello Stato liberale e della società borghese a esso conseguente si schiera la religione </a:t>
            </a:r>
            <a:r>
              <a:rPr lang="it-IT" sz="3600" b="1" dirty="0"/>
              <a:t>cristiana</a:t>
            </a:r>
            <a:r>
              <a:rPr lang="it-IT" sz="3600" dirty="0"/>
              <a:t>, che afferma l'uguaglianza </a:t>
            </a:r>
            <a:r>
              <a:rPr lang="it-IT" sz="3600" b="1" dirty="0"/>
              <a:t>formale</a:t>
            </a:r>
            <a:r>
              <a:rPr lang="it-IT" sz="3600" dirty="0"/>
              <a:t> ma non </a:t>
            </a:r>
            <a:r>
              <a:rPr lang="it-IT" sz="3600" b="1" dirty="0"/>
              <a:t>sostanziale</a:t>
            </a:r>
            <a:r>
              <a:rPr lang="it-IT" sz="3600" dirty="0"/>
              <a:t> di tutti gli uomini, considerati uguali davanti a Dio. Così come altrettanto uguali si credono – formalmente beninteso – gli individui borghesi al cospetto della legge dello Stato, quando poi per alcuni è – chissà perché – più "uguale" che per altri.</a:t>
            </a:r>
          </a:p>
          <a:p>
            <a:pPr marL="446404" indent="-446404" algn="just" defTabSz="554990">
              <a:spcBef>
                <a:spcPts val="1700"/>
              </a:spcBef>
              <a:defRPr sz="3040"/>
            </a:pPr>
            <a:r>
              <a:rPr lang="it-IT" sz="3600" dirty="0"/>
              <a:t>In considerazione di ciò, matura in Marx la convinzione che la religione sia </a:t>
            </a:r>
            <a:r>
              <a:rPr lang="it-IT" sz="3600" i="1" dirty="0" err="1"/>
              <a:t>Opium</a:t>
            </a:r>
            <a:r>
              <a:rPr lang="it-IT" sz="3600" i="1" dirty="0"/>
              <a:t> </a:t>
            </a:r>
            <a:r>
              <a:rPr lang="it-IT" sz="3600" i="1" dirty="0" err="1"/>
              <a:t>des</a:t>
            </a:r>
            <a:r>
              <a:rPr lang="it-IT" sz="3600" i="1" dirty="0"/>
              <a:t> </a:t>
            </a:r>
            <a:r>
              <a:rPr lang="it-IT" sz="3600" i="1" dirty="0" err="1"/>
              <a:t>Volks</a:t>
            </a:r>
            <a:r>
              <a:rPr lang="it-IT" sz="3600" dirty="0"/>
              <a:t>, </a:t>
            </a:r>
            <a:r>
              <a:rPr lang="it-IT" sz="3600" b="1" dirty="0"/>
              <a:t>l'oppio dei popoli</a:t>
            </a:r>
            <a:r>
              <a:rPr lang="it-IT" sz="3600" dirty="0"/>
              <a:t>. Essa narcotizza le coscienze, promettendo favolose ricompense nell'aldilà, ma soffocando sul nascere le pretese di una vita migliore nell'al di qua. Definisce inoltre la religione il «sospiro della creatura oppressa».     </a:t>
            </a:r>
          </a:p>
        </p:txBody>
      </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4" name="C60F8DCD-D842-42B4-93A3-8986621CEEF8-L0-001.jpeg" descr="C60F8DCD-D842-42B4-93A3-8986621CEEF8-L0-001.jpeg"/>
          <p:cNvPicPr>
            <a:picLocks noGrp="1" noChangeAspect="1"/>
          </p:cNvPicPr>
          <p:nvPr>
            <p:ph type="pic" idx="13"/>
          </p:nvPr>
        </p:nvPicPr>
        <p:blipFill>
          <a:blip r:embed="rId2">
            <a:extLst/>
          </a:blip>
          <a:srcRect l="26332" r="26332"/>
          <a:stretch>
            <a:fillRect/>
          </a:stretch>
        </p:blipFill>
        <p:spPr>
          <a:prstGeom prst="rect">
            <a:avLst/>
          </a:prstGeom>
        </p:spPr>
      </p:pic>
      <p:sp>
        <p:nvSpPr>
          <p:cNvPr id="165" name="Line"/>
          <p:cNvSpPr>
            <a:spLocks noGrp="1"/>
          </p:cNvSpPr>
          <p:nvPr>
            <p:ph type="body" idx="14"/>
          </p:nvPr>
        </p:nvSpPr>
        <p:spPr>
          <a:prstGeom prst="line">
            <a:avLst/>
          </a:prstGeom>
        </p:spPr>
        <p:txBody>
          <a:bodyPr/>
          <a:lstStyle/>
          <a:p>
            <a:pPr marL="0" indent="0" defTabSz="457200">
              <a:spcBef>
                <a:spcPts val="0"/>
              </a:spcBef>
              <a:buSzTx/>
              <a:buFontTx/>
              <a:buNone/>
              <a:defRPr sz="1200">
                <a:solidFill>
                  <a:srgbClr val="000000"/>
                </a:solidFill>
                <a:latin typeface="Helvetica"/>
                <a:ea typeface="Helvetica"/>
                <a:cs typeface="Helvetica"/>
                <a:sym typeface="Helvetica"/>
              </a:defRPr>
            </a:pPr>
            <a:endParaRPr/>
          </a:p>
        </p:txBody>
      </p:sp>
      <p:sp>
        <p:nvSpPr>
          <p:cNvPr id="166" name="Per un'unità sostanziale"/>
          <p:cNvSpPr txBox="1">
            <a:spLocks noGrp="1"/>
          </p:cNvSpPr>
          <p:nvPr>
            <p:ph type="title"/>
          </p:nvPr>
        </p:nvSpPr>
        <p:spPr>
          <a:xfrm>
            <a:off x="571500" y="571500"/>
            <a:ext cx="6451600" cy="2711255"/>
          </a:xfrm>
          <a:prstGeom prst="rect">
            <a:avLst/>
          </a:prstGeom>
        </p:spPr>
        <p:txBody>
          <a:bodyPr>
            <a:noAutofit/>
          </a:bodyPr>
          <a:lstStyle>
            <a:lvl1pPr algn="ctr" defTabSz="490727">
              <a:defRPr sz="10164"/>
            </a:lvl1pPr>
          </a:lstStyle>
          <a:p>
            <a:r>
              <a:rPr lang="it-IT" sz="8300" dirty="0"/>
              <a:t>Per un'unità sostanziale </a:t>
            </a:r>
          </a:p>
        </p:txBody>
      </p:sp>
      <p:sp>
        <p:nvSpPr>
          <p:cNvPr id="167" name="L'umanità che critica Marx è quella composta da atomi individualisti, ognuno dei quali è capace soltanto di pensare per sé. Umanità, questa, che ha soppresso lo spirito comunitario che soffiava forte nella pólis greca, dove l'unità dell'uomo non era solo formale ma sostanziale."/>
          <p:cNvSpPr txBox="1">
            <a:spLocks noGrp="1"/>
          </p:cNvSpPr>
          <p:nvPr>
            <p:ph type="body" sz="half" idx="1"/>
          </p:nvPr>
        </p:nvSpPr>
        <p:spPr>
          <a:xfrm>
            <a:off x="571500" y="3705359"/>
            <a:ext cx="6451600" cy="4150817"/>
          </a:xfrm>
          <a:prstGeom prst="rect">
            <a:avLst/>
          </a:prstGeom>
        </p:spPr>
        <p:txBody>
          <a:bodyPr>
            <a:noAutofit/>
          </a:bodyPr>
          <a:lstStyle/>
          <a:p>
            <a:pPr algn="just">
              <a:lnSpc>
                <a:spcPct val="100000"/>
              </a:lnSpc>
              <a:spcBef>
                <a:spcPts val="1800"/>
              </a:spcBef>
              <a:defRPr sz="2800" i="0">
                <a:solidFill>
                  <a:srgbClr val="5C5C5C"/>
                </a:solidFill>
              </a:defRPr>
            </a:pPr>
            <a:r>
              <a:rPr lang="it-IT" sz="3700" dirty="0"/>
              <a:t>L'umanità che critica Marx è quella composta da atomi individualisti, ognuno dei quali è capace soltanto di pensare per sé. Umanità, questa, che ha soppresso lo spirito comunitario che soffiava forte nella </a:t>
            </a:r>
            <a:r>
              <a:rPr lang="it-IT" sz="3700" dirty="0" err="1"/>
              <a:t>pólis</a:t>
            </a:r>
            <a:r>
              <a:rPr lang="it-IT" sz="3700" dirty="0"/>
              <a:t> greca, dove l'unità dell'uomo non era solo </a:t>
            </a:r>
            <a:r>
              <a:rPr lang="it-IT" sz="3700" b="1" dirty="0"/>
              <a:t>formale</a:t>
            </a:r>
            <a:r>
              <a:rPr lang="it-IT" sz="3700" dirty="0"/>
              <a:t> ma </a:t>
            </a:r>
            <a:r>
              <a:rPr lang="it-IT" sz="3700" b="1" dirty="0"/>
              <a:t>sostanziale</a:t>
            </a:r>
            <a:r>
              <a:rPr lang="it-IT" sz="3700" dirty="0"/>
              <a:t>.    </a:t>
            </a:r>
          </a:p>
        </p:txBody>
      </p: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9" name="FFBB88B3-D402-4AB2-BBA8-D3F843A83A47-L0-001.jpeg" descr="FFBB88B3-D402-4AB2-BBA8-D3F843A83A47-L0-001.jpeg"/>
          <p:cNvPicPr>
            <a:picLocks noGrp="1" noChangeAspect="1"/>
          </p:cNvPicPr>
          <p:nvPr>
            <p:ph type="pic" idx="13"/>
          </p:nvPr>
        </p:nvPicPr>
        <p:blipFill>
          <a:blip r:embed="rId2">
            <a:extLst/>
          </a:blip>
          <a:srcRect l="18825" r="18825"/>
          <a:stretch>
            <a:fillRect/>
          </a:stretch>
        </p:blipFill>
        <p:spPr>
          <a:prstGeom prst="rect">
            <a:avLst/>
          </a:prstGeom>
        </p:spPr>
      </p:pic>
      <p:sp>
        <p:nvSpPr>
          <p:cNvPr id="170" name="Line"/>
          <p:cNvSpPr>
            <a:spLocks noGrp="1"/>
          </p:cNvSpPr>
          <p:nvPr>
            <p:ph type="body" idx="14"/>
          </p:nvPr>
        </p:nvSpPr>
        <p:spPr>
          <a:prstGeom prst="line">
            <a:avLst/>
          </a:prstGeom>
        </p:spPr>
        <p:txBody>
          <a:bodyPr/>
          <a:lstStyle/>
          <a:p>
            <a:pPr marL="0" indent="0" defTabSz="457200">
              <a:spcBef>
                <a:spcPts val="0"/>
              </a:spcBef>
              <a:buSzTx/>
              <a:buFontTx/>
              <a:buNone/>
              <a:defRPr sz="1200">
                <a:solidFill>
                  <a:srgbClr val="000000"/>
                </a:solidFill>
                <a:latin typeface="Helvetica"/>
                <a:ea typeface="Helvetica"/>
                <a:cs typeface="Helvetica"/>
                <a:sym typeface="Helvetica"/>
              </a:defRPr>
            </a:pPr>
            <a:endParaRPr/>
          </a:p>
        </p:txBody>
      </p:sp>
      <p:sp>
        <p:nvSpPr>
          <p:cNvPr id="171" name="Cosa fare allora?"/>
          <p:cNvSpPr txBox="1">
            <a:spLocks noGrp="1"/>
          </p:cNvSpPr>
          <p:nvPr>
            <p:ph type="title"/>
          </p:nvPr>
        </p:nvSpPr>
        <p:spPr>
          <a:prstGeom prst="rect">
            <a:avLst/>
          </a:prstGeom>
        </p:spPr>
        <p:txBody>
          <a:bodyPr>
            <a:normAutofit fontScale="90000"/>
          </a:bodyPr>
          <a:lstStyle>
            <a:lvl1pPr algn="ctr" defTabSz="543305">
              <a:spcBef>
                <a:spcPts val="2100"/>
              </a:spcBef>
              <a:defRPr sz="4836"/>
            </a:lvl1pPr>
          </a:lstStyle>
          <a:p>
            <a:r>
              <a:rPr lang="it-IT" dirty="0"/>
              <a:t>Cosa fare allora?</a:t>
            </a:r>
          </a:p>
        </p:txBody>
      </p:sp>
      <p:sp>
        <p:nvSpPr>
          <p:cNvPr id="172" name="Battersi per una riaffermazione dell'uomo sostanziale, portatore di una democrazia anch'essa sostanziale.…"/>
          <p:cNvSpPr txBox="1">
            <a:spLocks noGrp="1"/>
          </p:cNvSpPr>
          <p:nvPr>
            <p:ph type="body" sz="half" idx="1"/>
          </p:nvPr>
        </p:nvSpPr>
        <p:spPr>
          <a:prstGeom prst="rect">
            <a:avLst/>
          </a:prstGeom>
        </p:spPr>
        <p:txBody>
          <a:bodyPr>
            <a:normAutofit/>
          </a:bodyPr>
          <a:lstStyle/>
          <a:p>
            <a:pPr algn="just"/>
            <a:r>
              <a:rPr lang="it-IT" sz="3200" dirty="0"/>
              <a:t>Battersi per una riaffermazione dell'uomo </a:t>
            </a:r>
            <a:r>
              <a:rPr lang="it-IT" sz="3200" b="1" dirty="0"/>
              <a:t>sostanziale</a:t>
            </a:r>
            <a:r>
              <a:rPr lang="it-IT" sz="3200" dirty="0"/>
              <a:t>, portatore di una democrazia anch'essa </a:t>
            </a:r>
            <a:r>
              <a:rPr lang="it-IT" sz="3200" b="1" dirty="0"/>
              <a:t>sostanziale</a:t>
            </a:r>
            <a:r>
              <a:rPr lang="it-IT" sz="3200" dirty="0"/>
              <a:t>.</a:t>
            </a:r>
          </a:p>
          <a:p>
            <a:pPr algn="just"/>
            <a:r>
              <a:rPr lang="it-IT" sz="3200" dirty="0"/>
              <a:t>Per far ciò non c'è altro modo che attuare una </a:t>
            </a:r>
            <a:r>
              <a:rPr lang="it-IT" sz="3200" b="1" dirty="0"/>
              <a:t>rivoluzione sociale</a:t>
            </a:r>
            <a:r>
              <a:rPr lang="it-IT" sz="3200" dirty="0"/>
              <a:t>, portata avanti dalla classe più vessata (il proletariato), che possa demolire la causa della disuguaglianza: la </a:t>
            </a:r>
            <a:r>
              <a:rPr lang="it-IT" sz="3200" b="1" dirty="0"/>
              <a:t>proprietà privata</a:t>
            </a:r>
            <a:r>
              <a:rPr lang="it-IT" sz="3200" dirty="0"/>
              <a:t>, ristabilendo il </a:t>
            </a:r>
            <a:r>
              <a:rPr lang="it-IT" sz="3200" b="1" dirty="0"/>
              <a:t>principio comunitario</a:t>
            </a:r>
            <a:r>
              <a:rPr lang="it-IT" sz="3200" dirty="0"/>
              <a:t>. </a:t>
            </a:r>
          </a:p>
        </p:txBody>
      </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 name="E304FB5C-3406-49CA-ABFA-E551B46EECC0-L0-001.jpeg" descr="E304FB5C-3406-49CA-ABFA-E551B46EECC0-L0-001.jpeg"/>
          <p:cNvPicPr>
            <a:picLocks noGrp="1" noChangeAspect="1"/>
          </p:cNvPicPr>
          <p:nvPr>
            <p:ph type="pic" idx="13"/>
          </p:nvPr>
        </p:nvPicPr>
        <p:blipFill>
          <a:blip r:embed="rId2">
            <a:extLst/>
          </a:blip>
          <a:srcRect l="28489" r="28489"/>
          <a:stretch>
            <a:fillRect/>
          </a:stretch>
        </p:blipFill>
        <p:spPr>
          <a:prstGeom prst="rect">
            <a:avLst/>
          </a:prstGeom>
        </p:spPr>
      </p:pic>
      <p:sp>
        <p:nvSpPr>
          <p:cNvPr id="175" name="Line"/>
          <p:cNvSpPr>
            <a:spLocks noGrp="1"/>
          </p:cNvSpPr>
          <p:nvPr>
            <p:ph type="body" idx="14"/>
          </p:nvPr>
        </p:nvSpPr>
        <p:spPr>
          <a:prstGeom prst="line">
            <a:avLst/>
          </a:prstGeom>
        </p:spPr>
        <p:txBody>
          <a:bodyPr/>
          <a:lstStyle/>
          <a:p>
            <a:pPr marL="0" indent="0" defTabSz="457200">
              <a:spcBef>
                <a:spcPts val="0"/>
              </a:spcBef>
              <a:buSzTx/>
              <a:buFontTx/>
              <a:buNone/>
              <a:defRPr sz="1200">
                <a:solidFill>
                  <a:srgbClr val="000000"/>
                </a:solidFill>
                <a:latin typeface="Helvetica"/>
                <a:ea typeface="Helvetica"/>
                <a:cs typeface="Helvetica"/>
                <a:sym typeface="Helvetica"/>
              </a:defRPr>
            </a:pPr>
            <a:endParaRPr/>
          </a:p>
        </p:txBody>
      </p:sp>
      <p:sp>
        <p:nvSpPr>
          <p:cNvPr id="176" name="L'alienazione"/>
          <p:cNvSpPr txBox="1">
            <a:spLocks noGrp="1"/>
          </p:cNvSpPr>
          <p:nvPr>
            <p:ph type="title"/>
          </p:nvPr>
        </p:nvSpPr>
        <p:spPr>
          <a:xfrm>
            <a:off x="571500" y="571500"/>
            <a:ext cx="6451600" cy="1555474"/>
          </a:xfrm>
          <a:prstGeom prst="rect">
            <a:avLst/>
          </a:prstGeom>
        </p:spPr>
        <p:txBody>
          <a:bodyPr>
            <a:normAutofit/>
          </a:bodyPr>
          <a:lstStyle>
            <a:lvl1pPr algn="ctr" defTabSz="531622">
              <a:defRPr sz="11011"/>
            </a:lvl1pPr>
          </a:lstStyle>
          <a:p>
            <a:r>
              <a:rPr lang="it-IT" sz="8100" dirty="0"/>
              <a:t>L'alienazione</a:t>
            </a:r>
          </a:p>
        </p:txBody>
      </p:sp>
      <p:sp>
        <p:nvSpPr>
          <p:cNvPr id="177" name="Il sintomo della condizione patologica in cui versa l'uomo de-umanizzato e schiavizzato dal lavoro nelle fabbriche capitaliste è l'alienazione: ovvero la condizione del sentirsi altro da sé, dal proprio sé autentico."/>
          <p:cNvSpPr txBox="1">
            <a:spLocks noGrp="1"/>
          </p:cNvSpPr>
          <p:nvPr>
            <p:ph type="body" sz="half" idx="1"/>
          </p:nvPr>
        </p:nvSpPr>
        <p:spPr>
          <a:xfrm>
            <a:off x="571500" y="3120887"/>
            <a:ext cx="6451600" cy="5908813"/>
          </a:xfrm>
          <a:prstGeom prst="rect">
            <a:avLst/>
          </a:prstGeom>
        </p:spPr>
        <p:txBody>
          <a:bodyPr>
            <a:normAutofit/>
          </a:bodyPr>
          <a:lstStyle>
            <a:lvl1pPr marL="406400" indent="-406400" algn="just">
              <a:lnSpc>
                <a:spcPct val="100000"/>
              </a:lnSpc>
              <a:spcBef>
                <a:spcPts val="1800"/>
              </a:spcBef>
              <a:buSzPct val="75000"/>
              <a:buFont typeface="Zapf Dingbats"/>
              <a:buChar char="➤"/>
              <a:defRPr sz="2800" i="0">
                <a:solidFill>
                  <a:srgbClr val="5C5C5C"/>
                </a:solidFill>
              </a:defRPr>
            </a:lvl1pPr>
          </a:lstStyle>
          <a:p>
            <a:r>
              <a:rPr lang="it-IT" sz="3600" dirty="0"/>
              <a:t>Il sintomo della condizione patologica in cui versa l'uomo de-umanizzato e schiavizzato dal lavoro nelle fabbriche capitaliste è l'alienazione: ovvero la condizione del sentirsi altro da sé, dal proprio sé autentico. </a:t>
            </a:r>
          </a:p>
        </p:txBody>
      </p:sp>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9" name="4CF7FB2F-FD32-4CD7-9A7B-1C495C32E07D-L0-001.jpeg" descr="4CF7FB2F-FD32-4CD7-9A7B-1C495C32E07D-L0-001.jpeg"/>
          <p:cNvPicPr>
            <a:picLocks noGrp="1" noChangeAspect="1"/>
          </p:cNvPicPr>
          <p:nvPr>
            <p:ph type="pic" idx="13"/>
          </p:nvPr>
        </p:nvPicPr>
        <p:blipFill>
          <a:blip r:embed="rId2">
            <a:extLst/>
          </a:blip>
          <a:srcRect l="31285" r="31285"/>
          <a:stretch>
            <a:fillRect/>
          </a:stretch>
        </p:blipFill>
        <p:spPr>
          <a:prstGeom prst="rect">
            <a:avLst/>
          </a:prstGeom>
        </p:spPr>
      </p:pic>
      <p:sp>
        <p:nvSpPr>
          <p:cNvPr id="180" name="Line"/>
          <p:cNvSpPr>
            <a:spLocks noGrp="1"/>
          </p:cNvSpPr>
          <p:nvPr>
            <p:ph type="body" idx="14"/>
          </p:nvPr>
        </p:nvSpPr>
        <p:spPr>
          <a:prstGeom prst="line">
            <a:avLst/>
          </a:prstGeom>
        </p:spPr>
        <p:txBody>
          <a:bodyPr/>
          <a:lstStyle/>
          <a:p>
            <a:pPr marL="0" indent="0" defTabSz="457200">
              <a:spcBef>
                <a:spcPts val="0"/>
              </a:spcBef>
              <a:buSzTx/>
              <a:buFontTx/>
              <a:buNone/>
              <a:defRPr sz="1200">
                <a:solidFill>
                  <a:srgbClr val="000000"/>
                </a:solidFill>
                <a:latin typeface="Helvetica"/>
                <a:ea typeface="Helvetica"/>
                <a:cs typeface="Helvetica"/>
                <a:sym typeface="Helvetica"/>
              </a:defRPr>
            </a:pPr>
            <a:endParaRPr/>
          </a:p>
        </p:txBody>
      </p:sp>
      <p:sp>
        <p:nvSpPr>
          <p:cNvPr id="181" name="Le quattro modalità dell'alienazione"/>
          <p:cNvSpPr txBox="1">
            <a:spLocks noGrp="1"/>
          </p:cNvSpPr>
          <p:nvPr>
            <p:ph type="title"/>
          </p:nvPr>
        </p:nvSpPr>
        <p:spPr>
          <a:xfrm>
            <a:off x="7023100" y="0"/>
            <a:ext cx="5397500" cy="1447800"/>
          </a:xfrm>
          <a:prstGeom prst="rect">
            <a:avLst/>
          </a:prstGeom>
        </p:spPr>
        <p:txBody>
          <a:bodyPr>
            <a:normAutofit/>
          </a:bodyPr>
          <a:lstStyle>
            <a:lvl1pPr algn="ctr" defTabSz="362204">
              <a:spcBef>
                <a:spcPts val="1400"/>
              </a:spcBef>
              <a:defRPr sz="3224"/>
            </a:lvl1pPr>
          </a:lstStyle>
          <a:p>
            <a:r>
              <a:rPr lang="it-IT" sz="4000" dirty="0"/>
              <a:t>Le quattro modalità dell'alienazione</a:t>
            </a:r>
          </a:p>
        </p:txBody>
      </p:sp>
      <p:sp>
        <p:nvSpPr>
          <p:cNvPr id="182" name="L'alienazione marxiana si declina in quattro modalità:…"/>
          <p:cNvSpPr txBox="1">
            <a:spLocks noGrp="1"/>
          </p:cNvSpPr>
          <p:nvPr>
            <p:ph type="body" sz="half" idx="1"/>
          </p:nvPr>
        </p:nvSpPr>
        <p:spPr>
          <a:xfrm>
            <a:off x="7023100" y="1803400"/>
            <a:ext cx="5397500" cy="7950200"/>
          </a:xfrm>
          <a:prstGeom prst="rect">
            <a:avLst/>
          </a:prstGeom>
        </p:spPr>
        <p:txBody>
          <a:bodyPr>
            <a:noAutofit/>
          </a:bodyPr>
          <a:lstStyle/>
          <a:p>
            <a:pPr marL="469900" indent="-469900" algn="just">
              <a:defRPr sz="3200"/>
            </a:pPr>
            <a:r>
              <a:rPr lang="it-IT" sz="4000" dirty="0"/>
              <a:t>L'alienazione marxiana si declina in </a:t>
            </a:r>
            <a:r>
              <a:rPr lang="it-IT" sz="4000" b="1" dirty="0"/>
              <a:t>quattro modalità</a:t>
            </a:r>
            <a:r>
              <a:rPr lang="it-IT" sz="4000" dirty="0"/>
              <a:t>:</a:t>
            </a:r>
          </a:p>
          <a:p>
            <a:pPr marL="469900" indent="-469900" algn="just">
              <a:defRPr sz="3200"/>
            </a:pPr>
            <a:r>
              <a:rPr lang="it-IT" sz="4000" dirty="0"/>
              <a:t>1) «rispetto al </a:t>
            </a:r>
            <a:r>
              <a:rPr lang="it-IT" sz="4000" i="1" dirty="0"/>
              <a:t>prodotto</a:t>
            </a:r>
            <a:r>
              <a:rPr lang="it-IT" sz="4000" dirty="0"/>
              <a:t> della sua attività»,</a:t>
            </a:r>
          </a:p>
          <a:p>
            <a:pPr marL="469900" indent="-469900" algn="just">
              <a:defRPr sz="3200"/>
            </a:pPr>
            <a:r>
              <a:rPr lang="it-IT" sz="4000" dirty="0"/>
              <a:t>2) «rispetto alla sua stessa </a:t>
            </a:r>
            <a:r>
              <a:rPr lang="it-IT" sz="4000" i="1" dirty="0"/>
              <a:t>attività</a:t>
            </a:r>
            <a:r>
              <a:rPr lang="it-IT" sz="4000" dirty="0"/>
              <a:t>», </a:t>
            </a:r>
          </a:p>
          <a:p>
            <a:pPr marL="469900" indent="-469900" algn="just">
              <a:defRPr sz="3200"/>
            </a:pPr>
            <a:r>
              <a:rPr lang="it-IT" sz="4000" dirty="0"/>
              <a:t>3) «rispetto [...] alla propria "essenza"», </a:t>
            </a:r>
          </a:p>
          <a:p>
            <a:pPr marL="469900" indent="-469900" algn="just">
              <a:defRPr sz="3200"/>
            </a:pPr>
            <a:r>
              <a:rPr lang="it-IT" sz="4000" dirty="0"/>
              <a:t>4) «rispetto al </a:t>
            </a:r>
            <a:r>
              <a:rPr lang="it-IT" sz="4000" i="1" dirty="0"/>
              <a:t>prossimo</a:t>
            </a:r>
            <a:r>
              <a:rPr lang="it-IT" sz="4000" dirty="0"/>
              <a:t>».</a:t>
            </a:r>
          </a:p>
        </p:txBody>
      </p:sp>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 name="CC78CF11-53C0-48F3-9C97-4F97FA28FD89-L0-001.jpeg" descr="CC78CF11-53C0-48F3-9C97-4F97FA28FD89-L0-001.jpeg"/>
          <p:cNvPicPr>
            <a:picLocks noGrp="1" noChangeAspect="1"/>
          </p:cNvPicPr>
          <p:nvPr>
            <p:ph type="pic" idx="13"/>
          </p:nvPr>
        </p:nvPicPr>
        <p:blipFill>
          <a:blip r:embed="rId2">
            <a:extLst/>
          </a:blip>
          <a:srcRect l="25244" r="25244"/>
          <a:stretch>
            <a:fillRect/>
          </a:stretch>
        </p:blipFill>
        <p:spPr>
          <a:prstGeom prst="rect">
            <a:avLst/>
          </a:prstGeom>
        </p:spPr>
      </p:pic>
      <p:sp>
        <p:nvSpPr>
          <p:cNvPr id="185" name="Line"/>
          <p:cNvSpPr>
            <a:spLocks noGrp="1"/>
          </p:cNvSpPr>
          <p:nvPr>
            <p:ph type="body" idx="14"/>
          </p:nvPr>
        </p:nvSpPr>
        <p:spPr>
          <a:prstGeom prst="line">
            <a:avLst/>
          </a:prstGeom>
        </p:spPr>
        <p:txBody>
          <a:bodyPr/>
          <a:lstStyle/>
          <a:p>
            <a:pPr marL="0" indent="0" defTabSz="457200">
              <a:spcBef>
                <a:spcPts val="0"/>
              </a:spcBef>
              <a:buSzTx/>
              <a:buFontTx/>
              <a:buNone/>
              <a:defRPr sz="1200">
                <a:solidFill>
                  <a:srgbClr val="000000"/>
                </a:solidFill>
                <a:latin typeface="Helvetica"/>
                <a:ea typeface="Helvetica"/>
                <a:cs typeface="Helvetica"/>
                <a:sym typeface="Helvetica"/>
              </a:defRPr>
            </a:pPr>
            <a:endParaRPr/>
          </a:p>
        </p:txBody>
      </p:sp>
      <p:sp>
        <p:nvSpPr>
          <p:cNvPr id="186" name="L'avvento del comunismo"/>
          <p:cNvSpPr txBox="1">
            <a:spLocks noGrp="1"/>
          </p:cNvSpPr>
          <p:nvPr>
            <p:ph type="title"/>
          </p:nvPr>
        </p:nvSpPr>
        <p:spPr>
          <a:xfrm>
            <a:off x="7023100" y="0"/>
            <a:ext cx="5397500" cy="1447800"/>
          </a:xfrm>
          <a:prstGeom prst="rect">
            <a:avLst/>
          </a:prstGeom>
        </p:spPr>
        <p:txBody>
          <a:bodyPr>
            <a:noAutofit/>
          </a:bodyPr>
          <a:lstStyle>
            <a:lvl1pPr algn="ctr" defTabSz="537463">
              <a:spcBef>
                <a:spcPts val="2100"/>
              </a:spcBef>
              <a:defRPr sz="4784"/>
            </a:lvl1pPr>
          </a:lstStyle>
          <a:p>
            <a:r>
              <a:rPr lang="it-IT" sz="4800" dirty="0"/>
              <a:t>L'avvento del comunismo</a:t>
            </a:r>
          </a:p>
        </p:txBody>
      </p:sp>
      <p:sp>
        <p:nvSpPr>
          <p:cNvPr id="187" name="Come curare la malattia de-umanizzante che affligge l'operaio, reso schiavo dal lavoro abbrutente nelle fabbriche capitaliste?…"/>
          <p:cNvSpPr txBox="1">
            <a:spLocks noGrp="1"/>
          </p:cNvSpPr>
          <p:nvPr>
            <p:ph type="body" sz="half" idx="1"/>
          </p:nvPr>
        </p:nvSpPr>
        <p:spPr>
          <a:xfrm>
            <a:off x="7023100" y="1803400"/>
            <a:ext cx="5397500" cy="7777922"/>
          </a:xfrm>
          <a:prstGeom prst="rect">
            <a:avLst/>
          </a:prstGeom>
        </p:spPr>
        <p:txBody>
          <a:bodyPr>
            <a:noAutofit/>
          </a:bodyPr>
          <a:lstStyle/>
          <a:p>
            <a:pPr marL="375920" indent="-375920" algn="just" defTabSz="467359">
              <a:spcBef>
                <a:spcPts val="1400"/>
              </a:spcBef>
              <a:defRPr sz="2560"/>
            </a:pPr>
            <a:r>
              <a:rPr lang="it-IT" sz="3200" dirty="0"/>
              <a:t>Come curare la malattia de-umanizzante che affligge l'operaio, reso schiavo dal lavoro abbrutente nelle fabbriche capitaliste?</a:t>
            </a:r>
          </a:p>
          <a:p>
            <a:pPr marL="375920" indent="-375920" algn="just" defTabSz="467359">
              <a:spcBef>
                <a:spcPts val="1400"/>
              </a:spcBef>
              <a:defRPr sz="2560"/>
            </a:pPr>
            <a:r>
              <a:rPr lang="it-IT" sz="3200" dirty="0"/>
              <a:t>Attuando la rivoluzione proletaria, che ha come fine supremo </a:t>
            </a:r>
            <a:r>
              <a:rPr lang="it-IT" sz="3200" b="1" dirty="0"/>
              <a:t>l'abolizione</a:t>
            </a:r>
            <a:r>
              <a:rPr lang="it-IT" sz="3200" dirty="0"/>
              <a:t> della proprietà privata e l'avvento della società comunista: solidale, comunitaria e, soprattutto, senza classi.</a:t>
            </a:r>
          </a:p>
          <a:p>
            <a:pPr marL="375920" indent="-375920" algn="just" defTabSz="467359">
              <a:spcBef>
                <a:spcPts val="1400"/>
              </a:spcBef>
              <a:defRPr sz="2560"/>
            </a:pPr>
            <a:r>
              <a:rPr lang="it-IT" sz="3200" dirty="0"/>
              <a:t>Una società non più scissa ma unitaria, capace cioè di un'unità </a:t>
            </a:r>
            <a:r>
              <a:rPr lang="it-IT" sz="3200" b="1" dirty="0"/>
              <a:t>sostanziale</a:t>
            </a:r>
            <a:r>
              <a:rPr lang="it-IT" sz="3200" dirty="0"/>
              <a:t>. </a:t>
            </a:r>
          </a:p>
        </p:txBody>
      </p:sp>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 name="Line"/>
          <p:cNvSpPr>
            <a:spLocks noGrp="1"/>
          </p:cNvSpPr>
          <p:nvPr>
            <p:ph type="body" idx="13"/>
          </p:nvPr>
        </p:nvSpPr>
        <p:spPr>
          <a:prstGeom prst="line">
            <a:avLst/>
          </a:prstGeom>
        </p:spPr>
        <p:txBody>
          <a:bodyPr/>
          <a:lstStyle/>
          <a:p>
            <a:pPr marL="0" indent="0" defTabSz="457200">
              <a:spcBef>
                <a:spcPts val="0"/>
              </a:spcBef>
              <a:buSzTx/>
              <a:buFontTx/>
              <a:buNone/>
              <a:defRPr sz="1200">
                <a:solidFill>
                  <a:srgbClr val="000000"/>
                </a:solidFill>
                <a:latin typeface="Helvetica"/>
                <a:ea typeface="Helvetica"/>
                <a:cs typeface="Helvetica"/>
                <a:sym typeface="Helvetica"/>
              </a:defRPr>
            </a:pPr>
            <a:endParaRPr/>
          </a:p>
        </p:txBody>
      </p:sp>
      <p:sp>
        <p:nvSpPr>
          <p:cNvPr id="190" name="Le undici tesi su feuerbach"/>
          <p:cNvSpPr txBox="1">
            <a:spLocks noGrp="1"/>
          </p:cNvSpPr>
          <p:nvPr>
            <p:ph type="title"/>
          </p:nvPr>
        </p:nvSpPr>
        <p:spPr>
          <a:xfrm>
            <a:off x="571500" y="357809"/>
            <a:ext cx="11861800" cy="1089991"/>
          </a:xfrm>
          <a:prstGeom prst="rect">
            <a:avLst/>
          </a:prstGeom>
        </p:spPr>
        <p:txBody>
          <a:bodyPr>
            <a:noAutofit/>
          </a:bodyPr>
          <a:lstStyle>
            <a:lvl1pPr algn="ctr" defTabSz="543305">
              <a:spcBef>
                <a:spcPts val="2100"/>
              </a:spcBef>
              <a:defRPr sz="4836"/>
            </a:lvl1pPr>
          </a:lstStyle>
          <a:p>
            <a:r>
              <a:rPr lang="it-IT" sz="6000" dirty="0"/>
              <a:t>Le undici tesi su </a:t>
            </a:r>
            <a:r>
              <a:rPr lang="it-IT" sz="6000" dirty="0" err="1"/>
              <a:t>feuerbach</a:t>
            </a:r>
            <a:endParaRPr lang="it-IT" sz="6000" dirty="0"/>
          </a:p>
        </p:txBody>
      </p:sp>
      <p:sp>
        <p:nvSpPr>
          <p:cNvPr id="191" name="Contro Hegel, Marx difende la naturalità dell'uomo. Contro Feuerbach, Marx si batte per la storicità dell'uomo.…"/>
          <p:cNvSpPr txBox="1">
            <a:spLocks noGrp="1"/>
          </p:cNvSpPr>
          <p:nvPr>
            <p:ph type="body" idx="1"/>
          </p:nvPr>
        </p:nvSpPr>
        <p:spPr>
          <a:xfrm>
            <a:off x="571500" y="1803400"/>
            <a:ext cx="11861800" cy="7950200"/>
          </a:xfrm>
          <a:prstGeom prst="rect">
            <a:avLst/>
          </a:prstGeom>
        </p:spPr>
        <p:txBody>
          <a:bodyPr>
            <a:noAutofit/>
          </a:bodyPr>
          <a:lstStyle/>
          <a:p>
            <a:pPr marL="406400" indent="-406400" algn="just">
              <a:defRPr sz="2800"/>
            </a:pPr>
            <a:r>
              <a:rPr lang="it-IT" sz="3600" dirty="0"/>
              <a:t>Contro Hegel, Marx difende la </a:t>
            </a:r>
            <a:r>
              <a:rPr lang="it-IT" sz="3600" b="1" dirty="0"/>
              <a:t>naturalità</a:t>
            </a:r>
            <a:r>
              <a:rPr lang="it-IT" sz="3600" dirty="0"/>
              <a:t> dell'uomo. Contro </a:t>
            </a:r>
            <a:r>
              <a:rPr lang="it-IT" sz="3600" dirty="0" err="1"/>
              <a:t>Feuerbach</a:t>
            </a:r>
            <a:r>
              <a:rPr lang="it-IT" sz="3600" dirty="0"/>
              <a:t>, Marx si batte per la </a:t>
            </a:r>
            <a:r>
              <a:rPr lang="it-IT" sz="3600" b="1" dirty="0"/>
              <a:t>storicità</a:t>
            </a:r>
            <a:r>
              <a:rPr lang="it-IT" sz="3600" dirty="0"/>
              <a:t> dell'uomo.</a:t>
            </a:r>
          </a:p>
          <a:p>
            <a:pPr marL="406400" indent="-406400" algn="just">
              <a:defRPr sz="2800"/>
            </a:pPr>
            <a:r>
              <a:rPr lang="it-IT" sz="3600" dirty="0"/>
              <a:t>Un uomo tutt'altro che astratto, bensì molto concreto, che è il prodotto del suo periodo storico (ovvero del periodo in cui si trova a vivere).</a:t>
            </a:r>
          </a:p>
          <a:p>
            <a:pPr marL="406400" indent="-406400" algn="just">
              <a:defRPr sz="2800"/>
            </a:pPr>
            <a:r>
              <a:rPr lang="it-IT" sz="3600" dirty="0"/>
              <a:t>Pur concedendo dei meriti a </a:t>
            </a:r>
            <a:r>
              <a:rPr lang="it-IT" sz="3600" dirty="0" err="1"/>
              <a:t>Feuerbach</a:t>
            </a:r>
            <a:r>
              <a:rPr lang="it-IT" sz="3600" dirty="0"/>
              <a:t>, in particolare aver riconosciuto nella religione una creazione umana, Marx lo accusa di essersi fermato alla teoria.</a:t>
            </a:r>
          </a:p>
          <a:p>
            <a:pPr marL="406400" indent="-406400" algn="just">
              <a:defRPr sz="2800"/>
            </a:pPr>
            <a:r>
              <a:rPr lang="it-IT" sz="3600" dirty="0"/>
              <a:t>Accusa, questa, che rivolge a tutti i filosofi suoi predecessori.</a:t>
            </a:r>
          </a:p>
          <a:p>
            <a:pPr marL="406400" indent="-406400" algn="just">
              <a:defRPr sz="2800"/>
            </a:pPr>
            <a:r>
              <a:rPr lang="it-IT" sz="3600" dirty="0"/>
              <a:t>Infatti nell'undicesima e più celebre tesi sentenzia che «i filosofi hanno solo </a:t>
            </a:r>
            <a:r>
              <a:rPr lang="it-IT" sz="3600" i="1" dirty="0"/>
              <a:t>interpretato</a:t>
            </a:r>
            <a:r>
              <a:rPr lang="it-IT" sz="3600" dirty="0"/>
              <a:t> il mondo; si tratta però di </a:t>
            </a:r>
            <a:r>
              <a:rPr lang="it-IT" sz="3600" i="1" dirty="0"/>
              <a:t>trasformarlo</a:t>
            </a:r>
            <a:r>
              <a:rPr lang="it-IT" sz="3600" dirty="0"/>
              <a:t>».  </a:t>
            </a:r>
          </a:p>
        </p:txBody>
      </p:sp>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3" name="1E4BFED5-0AB8-46FB-9CD3-C2FBD132F22B-L0-001.jpeg" descr="1E4BFED5-0AB8-46FB-9CD3-C2FBD132F22B-L0-001.jpeg"/>
          <p:cNvPicPr>
            <a:picLocks noGrp="1" noChangeAspect="1"/>
          </p:cNvPicPr>
          <p:nvPr>
            <p:ph type="pic" idx="13"/>
          </p:nvPr>
        </p:nvPicPr>
        <p:blipFill>
          <a:blip r:embed="rId2">
            <a:extLst/>
          </a:blip>
          <a:srcRect l="25244" r="25244"/>
          <a:stretch>
            <a:fillRect/>
          </a:stretch>
        </p:blipFill>
        <p:spPr>
          <a:prstGeom prst="rect">
            <a:avLst/>
          </a:prstGeom>
        </p:spPr>
      </p:pic>
      <p:sp>
        <p:nvSpPr>
          <p:cNvPr id="194" name="Line"/>
          <p:cNvSpPr>
            <a:spLocks noGrp="1"/>
          </p:cNvSpPr>
          <p:nvPr>
            <p:ph type="body" idx="14"/>
          </p:nvPr>
        </p:nvSpPr>
        <p:spPr>
          <a:prstGeom prst="line">
            <a:avLst/>
          </a:prstGeom>
        </p:spPr>
        <p:txBody>
          <a:bodyPr/>
          <a:lstStyle/>
          <a:p>
            <a:pPr marL="0" indent="0" defTabSz="457200">
              <a:spcBef>
                <a:spcPts val="0"/>
              </a:spcBef>
              <a:buSzTx/>
              <a:buFontTx/>
              <a:buNone/>
              <a:defRPr sz="1200">
                <a:solidFill>
                  <a:srgbClr val="000000"/>
                </a:solidFill>
                <a:latin typeface="Helvetica"/>
                <a:ea typeface="Helvetica"/>
                <a:cs typeface="Helvetica"/>
                <a:sym typeface="Helvetica"/>
              </a:defRPr>
            </a:pPr>
            <a:endParaRPr/>
          </a:p>
        </p:txBody>
      </p:sp>
      <p:sp>
        <p:nvSpPr>
          <p:cNvPr id="195" name="Centralità del lavoro"/>
          <p:cNvSpPr txBox="1">
            <a:spLocks noGrp="1"/>
          </p:cNvSpPr>
          <p:nvPr>
            <p:ph type="title"/>
          </p:nvPr>
        </p:nvSpPr>
        <p:spPr>
          <a:xfrm>
            <a:off x="7023100" y="0"/>
            <a:ext cx="5397500" cy="1447800"/>
          </a:xfrm>
          <a:prstGeom prst="rect">
            <a:avLst/>
          </a:prstGeom>
        </p:spPr>
        <p:txBody>
          <a:bodyPr>
            <a:normAutofit fontScale="90000"/>
          </a:bodyPr>
          <a:lstStyle>
            <a:lvl1pPr algn="ctr" defTabSz="543305">
              <a:spcBef>
                <a:spcPts val="2100"/>
              </a:spcBef>
              <a:defRPr sz="4836"/>
            </a:lvl1pPr>
          </a:lstStyle>
          <a:p>
            <a:r>
              <a:rPr lang="it-IT" dirty="0"/>
              <a:t>Centralità del lavoro</a:t>
            </a:r>
          </a:p>
        </p:txBody>
      </p:sp>
      <p:sp>
        <p:nvSpPr>
          <p:cNvPr id="196" name="Il lavoro è ciò che rende l'uomo tale in quanto creatura bisognosa di quegli elementi basilari per la vita materiale: mangiare, bere, dormire, vestirsi, eccetera.…"/>
          <p:cNvSpPr txBox="1">
            <a:spLocks noGrp="1"/>
          </p:cNvSpPr>
          <p:nvPr>
            <p:ph type="body" sz="half" idx="1"/>
          </p:nvPr>
        </p:nvSpPr>
        <p:spPr>
          <a:xfrm>
            <a:off x="7023100" y="2067338"/>
            <a:ext cx="5397500" cy="6962361"/>
          </a:xfrm>
          <a:prstGeom prst="rect">
            <a:avLst/>
          </a:prstGeom>
        </p:spPr>
        <p:txBody>
          <a:bodyPr>
            <a:normAutofit/>
          </a:bodyPr>
          <a:lstStyle/>
          <a:p>
            <a:pPr algn="just"/>
            <a:r>
              <a:rPr lang="it-IT" sz="3600" dirty="0"/>
              <a:t>Il lavoro è ciò che rende l'uomo tale in quanto creatura bisognosa di quegli elementi basilari per la vita materiale: mangiare, bere, dormire, vestirsi, eccetera. </a:t>
            </a:r>
          </a:p>
          <a:p>
            <a:pPr algn="just"/>
            <a:r>
              <a:rPr lang="it-IT" sz="3600" dirty="0"/>
              <a:t>Elementi, questi, che implicano – giocoforza – la creazione dei mezzi per soddisfare tali bisogni insopprimibili.</a:t>
            </a:r>
          </a:p>
        </p:txBody>
      </p:sp>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 name="Line"/>
          <p:cNvSpPr>
            <a:spLocks noGrp="1"/>
          </p:cNvSpPr>
          <p:nvPr>
            <p:ph type="body" idx="13"/>
          </p:nvPr>
        </p:nvSpPr>
        <p:spPr>
          <a:prstGeom prst="line">
            <a:avLst/>
          </a:prstGeom>
        </p:spPr>
        <p:txBody>
          <a:bodyPr/>
          <a:lstStyle/>
          <a:p>
            <a:pPr marL="0" indent="0" defTabSz="457200">
              <a:spcBef>
                <a:spcPts val="0"/>
              </a:spcBef>
              <a:buSzTx/>
              <a:buFontTx/>
              <a:buNone/>
              <a:defRPr sz="1200">
                <a:solidFill>
                  <a:srgbClr val="000000"/>
                </a:solidFill>
                <a:latin typeface="Helvetica"/>
                <a:ea typeface="Helvetica"/>
                <a:cs typeface="Helvetica"/>
                <a:sym typeface="Helvetica"/>
              </a:defRPr>
            </a:pPr>
            <a:endParaRPr/>
          </a:p>
        </p:txBody>
      </p:sp>
      <p:sp>
        <p:nvSpPr>
          <p:cNvPr id="199" name="Forze produttive, rapporti di produzione, modi di produzione"/>
          <p:cNvSpPr txBox="1">
            <a:spLocks noGrp="1"/>
          </p:cNvSpPr>
          <p:nvPr>
            <p:ph type="title"/>
          </p:nvPr>
        </p:nvSpPr>
        <p:spPr>
          <a:xfrm>
            <a:off x="571500" y="1"/>
            <a:ext cx="11861800" cy="1574800"/>
          </a:xfrm>
          <a:prstGeom prst="rect">
            <a:avLst/>
          </a:prstGeom>
        </p:spPr>
        <p:txBody>
          <a:bodyPr>
            <a:noAutofit/>
          </a:bodyPr>
          <a:lstStyle>
            <a:lvl1pPr algn="ctr" defTabSz="490727">
              <a:spcBef>
                <a:spcPts val="1900"/>
              </a:spcBef>
              <a:defRPr sz="4368"/>
            </a:lvl1pPr>
          </a:lstStyle>
          <a:p>
            <a:r>
              <a:rPr lang="it-IT" sz="4800" dirty="0"/>
              <a:t>Forze produttive, rapporti di produzione, modi di produzione</a:t>
            </a:r>
          </a:p>
        </p:txBody>
      </p:sp>
      <p:sp>
        <p:nvSpPr>
          <p:cNvPr id="200" name="Le forze produttive sono «tutti gli elementi necessari al processo di produzione» (forza-lavoro, mezzi di produzione, conoscenze tecniche e scientifiche).…"/>
          <p:cNvSpPr txBox="1">
            <a:spLocks noGrp="1"/>
          </p:cNvSpPr>
          <p:nvPr>
            <p:ph type="body" idx="1"/>
          </p:nvPr>
        </p:nvSpPr>
        <p:spPr>
          <a:xfrm>
            <a:off x="571500" y="2763078"/>
            <a:ext cx="11861800" cy="6341165"/>
          </a:xfrm>
          <a:prstGeom prst="rect">
            <a:avLst/>
          </a:prstGeom>
        </p:spPr>
        <p:txBody>
          <a:bodyPr>
            <a:noAutofit/>
          </a:bodyPr>
          <a:lstStyle/>
          <a:p>
            <a:pPr algn="just"/>
            <a:r>
              <a:rPr lang="it-IT" sz="4000" dirty="0"/>
              <a:t>Le </a:t>
            </a:r>
            <a:r>
              <a:rPr lang="it-IT" sz="4000" b="1" dirty="0"/>
              <a:t>forze produttive</a:t>
            </a:r>
            <a:r>
              <a:rPr lang="it-IT" sz="4000" dirty="0"/>
              <a:t> sono «tutti gli elementi necessari al processo di produzione» (forza-lavoro, mezzi di produzione, conoscenze tecniche e scientifiche).</a:t>
            </a:r>
          </a:p>
          <a:p>
            <a:pPr algn="just"/>
            <a:r>
              <a:rPr lang="it-IT" sz="4000" dirty="0"/>
              <a:t>I </a:t>
            </a:r>
            <a:r>
              <a:rPr lang="it-IT" sz="4000" b="1" dirty="0"/>
              <a:t>rapporti di produzione</a:t>
            </a:r>
            <a:r>
              <a:rPr lang="it-IT" sz="4000" dirty="0"/>
              <a:t> sono «i rapporti che si instaurano tra gli uomini nel corso della produzione»; l'espressione giuridica per indicarli è «rapporti di proprietà».</a:t>
            </a:r>
          </a:p>
          <a:p>
            <a:pPr algn="just"/>
            <a:r>
              <a:rPr lang="it-IT" sz="4000" dirty="0"/>
              <a:t>L'insieme delle forze produttive e dei rapporti di produzione va a formare i </a:t>
            </a:r>
            <a:r>
              <a:rPr lang="it-IT" sz="4000" b="1" dirty="0"/>
              <a:t>modi di produzione.</a:t>
            </a:r>
          </a:p>
        </p:txBody>
      </p:sp>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2" name="88E3B226-8FAB-4DB9-A54F-2D3F5AAAADD0-L0-001.jpeg" descr="88E3B226-8FAB-4DB9-A54F-2D3F5AAAADD0-L0-001.jpeg"/>
          <p:cNvPicPr>
            <a:picLocks noGrp="1" noChangeAspect="1"/>
          </p:cNvPicPr>
          <p:nvPr>
            <p:ph type="pic" idx="13"/>
          </p:nvPr>
        </p:nvPicPr>
        <p:blipFill>
          <a:blip r:embed="rId2">
            <a:extLst/>
          </a:blip>
          <a:srcRect l="26630" r="26630"/>
          <a:stretch>
            <a:fillRect/>
          </a:stretch>
        </p:blipFill>
        <p:spPr>
          <a:prstGeom prst="rect">
            <a:avLst/>
          </a:prstGeom>
        </p:spPr>
      </p:pic>
      <p:sp>
        <p:nvSpPr>
          <p:cNvPr id="203" name="Line"/>
          <p:cNvSpPr>
            <a:spLocks noGrp="1"/>
          </p:cNvSpPr>
          <p:nvPr>
            <p:ph type="body" idx="14"/>
          </p:nvPr>
        </p:nvSpPr>
        <p:spPr>
          <a:prstGeom prst="line">
            <a:avLst/>
          </a:prstGeom>
        </p:spPr>
        <p:txBody>
          <a:bodyPr/>
          <a:lstStyle/>
          <a:p>
            <a:pPr marL="0" indent="0" defTabSz="457200">
              <a:spcBef>
                <a:spcPts val="0"/>
              </a:spcBef>
              <a:buSzTx/>
              <a:buFontTx/>
              <a:buNone/>
              <a:defRPr sz="1200">
                <a:solidFill>
                  <a:srgbClr val="000000"/>
                </a:solidFill>
                <a:latin typeface="Helvetica"/>
                <a:ea typeface="Helvetica"/>
                <a:cs typeface="Helvetica"/>
                <a:sym typeface="Helvetica"/>
              </a:defRPr>
            </a:pPr>
            <a:endParaRPr/>
          </a:p>
        </p:txBody>
      </p:sp>
      <p:sp>
        <p:nvSpPr>
          <p:cNvPr id="204" name="Struttura e sovrastruttura"/>
          <p:cNvSpPr txBox="1">
            <a:spLocks noGrp="1"/>
          </p:cNvSpPr>
          <p:nvPr>
            <p:ph type="title"/>
          </p:nvPr>
        </p:nvSpPr>
        <p:spPr>
          <a:xfrm>
            <a:off x="7023100" y="0"/>
            <a:ext cx="5397500" cy="1441450"/>
          </a:xfrm>
          <a:prstGeom prst="rect">
            <a:avLst/>
          </a:prstGeom>
        </p:spPr>
        <p:txBody>
          <a:bodyPr>
            <a:noAutofit/>
          </a:bodyPr>
          <a:lstStyle>
            <a:lvl1pPr algn="ctr" defTabSz="473201">
              <a:spcBef>
                <a:spcPts val="1800"/>
              </a:spcBef>
              <a:defRPr sz="4212"/>
            </a:lvl1pPr>
          </a:lstStyle>
          <a:p>
            <a:r>
              <a:rPr lang="it-IT" sz="4400" dirty="0"/>
              <a:t>Struttura e sovrastruttura</a:t>
            </a:r>
          </a:p>
        </p:txBody>
      </p:sp>
      <p:sp>
        <p:nvSpPr>
          <p:cNvPr id="205" name="I modi di produzione costituiscono la struttura, ossia l'impalcatura sulla quale si regge la società.…"/>
          <p:cNvSpPr txBox="1">
            <a:spLocks noGrp="1"/>
          </p:cNvSpPr>
          <p:nvPr>
            <p:ph type="body" sz="half" idx="1"/>
          </p:nvPr>
        </p:nvSpPr>
        <p:spPr>
          <a:xfrm>
            <a:off x="7023100" y="2007703"/>
            <a:ext cx="5397500" cy="7354957"/>
          </a:xfrm>
          <a:prstGeom prst="rect">
            <a:avLst/>
          </a:prstGeom>
        </p:spPr>
        <p:txBody>
          <a:bodyPr>
            <a:noAutofit/>
          </a:bodyPr>
          <a:lstStyle/>
          <a:p>
            <a:pPr marL="411162" indent="-411162" algn="just"/>
            <a:r>
              <a:rPr lang="it-IT" sz="3200" dirty="0"/>
              <a:t>I modi di produzione costituiscono la </a:t>
            </a:r>
            <a:r>
              <a:rPr lang="it-IT" sz="3200" b="1" dirty="0"/>
              <a:t>struttura</a:t>
            </a:r>
            <a:r>
              <a:rPr lang="it-IT" sz="3200" dirty="0"/>
              <a:t>, ossia l'impalcatura sulla quale si regge la società. </a:t>
            </a:r>
          </a:p>
          <a:p>
            <a:pPr marL="411162" indent="-411162" algn="just"/>
            <a:r>
              <a:rPr lang="it-IT" sz="3200" dirty="0"/>
              <a:t>Struttura, però, necessitante di una </a:t>
            </a:r>
            <a:r>
              <a:rPr lang="it-IT" sz="3200" b="1" dirty="0"/>
              <a:t>sovrastruttura</a:t>
            </a:r>
            <a:r>
              <a:rPr lang="it-IT" sz="3200" dirty="0"/>
              <a:t>, che racchiude le leggi, le tipologie di governo, l'arte, il pensiero filosofico e religioso, che rappresentano le inevitabili espressioni di una data società. In definitiva: la sovrastruttura </a:t>
            </a:r>
            <a:r>
              <a:rPr lang="it-IT" sz="3200" b="1" dirty="0"/>
              <a:t>riflette</a:t>
            </a:r>
            <a:r>
              <a:rPr lang="it-IT" sz="3200" dirty="0"/>
              <a:t> la struttura.   </a:t>
            </a:r>
          </a:p>
        </p:txBody>
      </p:sp>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7" name="89811442-97EC-4725-97E9-79B50F4ED886-L0-001.gif" descr="89811442-97EC-4725-97E9-79B50F4ED886-L0-001.gif"/>
          <p:cNvPicPr>
            <a:picLocks noGrp="1" noChangeAspect="1"/>
          </p:cNvPicPr>
          <p:nvPr>
            <p:ph type="pic" idx="13"/>
          </p:nvPr>
        </p:nvPicPr>
        <p:blipFill>
          <a:blip r:embed="rId2">
            <a:extLst/>
          </a:blip>
          <a:srcRect l="48" r="48"/>
          <a:stretch>
            <a:fillRect/>
          </a:stretch>
        </p:blipFill>
        <p:spPr>
          <a:prstGeom prst="rect">
            <a:avLst/>
          </a:prstGeom>
        </p:spPr>
      </p:pic>
      <p:sp>
        <p:nvSpPr>
          <p:cNvPr id="208" name="Line"/>
          <p:cNvSpPr>
            <a:spLocks noGrp="1"/>
          </p:cNvSpPr>
          <p:nvPr>
            <p:ph type="body" idx="14"/>
          </p:nvPr>
        </p:nvSpPr>
        <p:spPr>
          <a:prstGeom prst="line">
            <a:avLst/>
          </a:prstGeom>
        </p:spPr>
        <p:txBody>
          <a:bodyPr/>
          <a:lstStyle/>
          <a:p>
            <a:pPr marL="0" indent="0" defTabSz="457200">
              <a:spcBef>
                <a:spcPts val="0"/>
              </a:spcBef>
              <a:buSzTx/>
              <a:buFontTx/>
              <a:buNone/>
              <a:defRPr sz="1200">
                <a:solidFill>
                  <a:srgbClr val="000000"/>
                </a:solidFill>
                <a:latin typeface="Helvetica"/>
                <a:ea typeface="Helvetica"/>
                <a:cs typeface="Helvetica"/>
                <a:sym typeface="Helvetica"/>
              </a:defRPr>
            </a:pPr>
            <a:endParaRPr/>
          </a:p>
        </p:txBody>
      </p:sp>
      <p:sp>
        <p:nvSpPr>
          <p:cNvPr id="209" name="Idealismo vs. Materialismo"/>
          <p:cNvSpPr txBox="1">
            <a:spLocks noGrp="1"/>
          </p:cNvSpPr>
          <p:nvPr>
            <p:ph type="title"/>
          </p:nvPr>
        </p:nvSpPr>
        <p:spPr>
          <a:xfrm>
            <a:off x="7023100" y="198783"/>
            <a:ext cx="5397500" cy="1249017"/>
          </a:xfrm>
          <a:prstGeom prst="rect">
            <a:avLst/>
          </a:prstGeom>
        </p:spPr>
        <p:txBody>
          <a:bodyPr>
            <a:normAutofit fontScale="90000"/>
          </a:bodyPr>
          <a:lstStyle>
            <a:lvl1pPr algn="ctr" defTabSz="496570">
              <a:spcBef>
                <a:spcPts val="1900"/>
              </a:spcBef>
              <a:defRPr sz="4420"/>
            </a:lvl1pPr>
          </a:lstStyle>
          <a:p>
            <a:r>
              <a:rPr lang="it-IT" dirty="0"/>
              <a:t>Idealismo vs. Materialismo</a:t>
            </a:r>
          </a:p>
        </p:txBody>
      </p:sp>
      <p:sp>
        <p:nvSpPr>
          <p:cNvPr id="210" name="Idealismo storico hegeliano vs. materialismo storico marxiano.…"/>
          <p:cNvSpPr txBox="1">
            <a:spLocks noGrp="1"/>
          </p:cNvSpPr>
          <p:nvPr>
            <p:ph type="body" sz="half" idx="1"/>
          </p:nvPr>
        </p:nvSpPr>
        <p:spPr>
          <a:xfrm>
            <a:off x="7023100" y="2007704"/>
            <a:ext cx="5397500" cy="6659218"/>
          </a:xfrm>
          <a:prstGeom prst="rect">
            <a:avLst/>
          </a:prstGeom>
        </p:spPr>
        <p:txBody>
          <a:bodyPr>
            <a:normAutofit/>
          </a:bodyPr>
          <a:lstStyle/>
          <a:p>
            <a:pPr marL="427609" indent="-427609" algn="just" defTabSz="531622">
              <a:spcBef>
                <a:spcPts val="1600"/>
              </a:spcBef>
              <a:defRPr sz="2912"/>
            </a:pPr>
            <a:r>
              <a:rPr lang="it-IT" sz="3200" dirty="0"/>
              <a:t>Idealismo storico hegeliano vs. materialismo storico marxiano. </a:t>
            </a:r>
          </a:p>
          <a:p>
            <a:pPr marL="427609" indent="-427609" algn="just" defTabSz="531622">
              <a:spcBef>
                <a:spcPts val="1600"/>
              </a:spcBef>
              <a:defRPr sz="2912"/>
            </a:pPr>
            <a:r>
              <a:rPr lang="it-IT" sz="3200" dirty="0"/>
              <a:t>Comune a Hegel è la matrice dialettica sulla quale è incentrata la filosofia di Marx.</a:t>
            </a:r>
          </a:p>
          <a:p>
            <a:pPr marL="427609" indent="-427609" algn="just" defTabSz="531622">
              <a:spcBef>
                <a:spcPts val="1600"/>
              </a:spcBef>
              <a:defRPr sz="2912"/>
            </a:pPr>
            <a:r>
              <a:rPr lang="it-IT" sz="3200" dirty="0"/>
              <a:t>Hegel ha avuto il merito di riconoscere le contraddizioni umane, Marx non si contenta del solo riconoscimento, ma intende </a:t>
            </a:r>
            <a:r>
              <a:rPr lang="it-IT" sz="3200" b="1" dirty="0"/>
              <a:t>risolverle</a:t>
            </a:r>
            <a:r>
              <a:rPr lang="it-IT" sz="3200" dirty="0"/>
              <a:t>. </a:t>
            </a:r>
          </a:p>
        </p:txBody>
      </p:sp>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 name="Line"/>
          <p:cNvSpPr>
            <a:spLocks noGrp="1"/>
          </p:cNvSpPr>
          <p:nvPr>
            <p:ph type="body" idx="13"/>
          </p:nvPr>
        </p:nvSpPr>
        <p:spPr>
          <a:prstGeom prst="line">
            <a:avLst/>
          </a:prstGeom>
        </p:spPr>
        <p:txBody>
          <a:bodyPr/>
          <a:lstStyle/>
          <a:p>
            <a:pPr marL="0" indent="0" defTabSz="457200">
              <a:spcBef>
                <a:spcPts val="0"/>
              </a:spcBef>
              <a:buSzTx/>
              <a:buFontTx/>
              <a:buNone/>
              <a:defRPr sz="1200">
                <a:solidFill>
                  <a:srgbClr val="000000"/>
                </a:solidFill>
                <a:latin typeface="Helvetica"/>
                <a:ea typeface="Helvetica"/>
                <a:cs typeface="Helvetica"/>
                <a:sym typeface="Helvetica"/>
              </a:defRPr>
            </a:pPr>
            <a:endParaRPr/>
          </a:p>
        </p:txBody>
      </p:sp>
      <p:sp>
        <p:nvSpPr>
          <p:cNvPr id="213" name="La dialettica della storia"/>
          <p:cNvSpPr txBox="1">
            <a:spLocks noGrp="1"/>
          </p:cNvSpPr>
          <p:nvPr>
            <p:ph type="title"/>
          </p:nvPr>
        </p:nvSpPr>
        <p:spPr>
          <a:xfrm>
            <a:off x="571500" y="318052"/>
            <a:ext cx="11861800" cy="1129748"/>
          </a:xfrm>
          <a:prstGeom prst="rect">
            <a:avLst/>
          </a:prstGeom>
        </p:spPr>
        <p:txBody>
          <a:bodyPr>
            <a:noAutofit/>
          </a:bodyPr>
          <a:lstStyle>
            <a:lvl1pPr algn="ctr" defTabSz="543305">
              <a:spcBef>
                <a:spcPts val="2100"/>
              </a:spcBef>
              <a:defRPr sz="4836"/>
            </a:lvl1pPr>
          </a:lstStyle>
          <a:p>
            <a:r>
              <a:rPr lang="it-IT" sz="6000" dirty="0"/>
              <a:t>La dialettica della storia</a:t>
            </a:r>
          </a:p>
        </p:txBody>
      </p:sp>
      <p:sp>
        <p:nvSpPr>
          <p:cNvPr id="214" name="Secondo Marx la legge della storia è la tensione dialettica.…"/>
          <p:cNvSpPr txBox="1">
            <a:spLocks noGrp="1"/>
          </p:cNvSpPr>
          <p:nvPr>
            <p:ph type="body" idx="1"/>
          </p:nvPr>
        </p:nvSpPr>
        <p:spPr>
          <a:xfrm>
            <a:off x="571500" y="1803399"/>
            <a:ext cx="11861800" cy="7539383"/>
          </a:xfrm>
          <a:prstGeom prst="rect">
            <a:avLst/>
          </a:prstGeom>
        </p:spPr>
        <p:txBody>
          <a:bodyPr>
            <a:noAutofit/>
          </a:bodyPr>
          <a:lstStyle/>
          <a:p>
            <a:pPr algn="just"/>
            <a:r>
              <a:rPr lang="it-IT" sz="3600" dirty="0"/>
              <a:t>Secondo Marx la legge della storia è la </a:t>
            </a:r>
            <a:r>
              <a:rPr lang="it-IT" sz="3600" b="1" dirty="0"/>
              <a:t>tensione dialettica</a:t>
            </a:r>
            <a:r>
              <a:rPr lang="it-IT" sz="3600" dirty="0"/>
              <a:t>.</a:t>
            </a:r>
          </a:p>
          <a:p>
            <a:pPr algn="just"/>
            <a:r>
              <a:rPr lang="it-IT" sz="3600" dirty="0"/>
              <a:t>Tale tensione si manifesta in ogni periodo storico, tant'è che le idee delle classi dominanti influenzano un determinato periodo storico.</a:t>
            </a:r>
          </a:p>
          <a:p>
            <a:pPr algn="just"/>
            <a:r>
              <a:rPr lang="it-IT" sz="3600" dirty="0"/>
              <a:t>Quando il grado di tensione raggiunge l'apice, si rende necessario il </a:t>
            </a:r>
            <a:r>
              <a:rPr lang="it-IT" sz="3600" b="1" dirty="0"/>
              <a:t>cambiamento</a:t>
            </a:r>
            <a:r>
              <a:rPr lang="it-IT" sz="3600" dirty="0"/>
              <a:t>. </a:t>
            </a:r>
          </a:p>
          <a:p>
            <a:pPr algn="just"/>
            <a:r>
              <a:rPr lang="it-IT" sz="3600" dirty="0"/>
              <a:t>È stato questo il caso della caduta dell'</a:t>
            </a:r>
            <a:r>
              <a:rPr lang="it-IT" sz="3600" i="1" dirty="0"/>
              <a:t>ancien </a:t>
            </a:r>
            <a:r>
              <a:rPr lang="it-IT" sz="3600" i="1" dirty="0" err="1"/>
              <a:t>régime</a:t>
            </a:r>
            <a:r>
              <a:rPr lang="it-IT" sz="3600" dirty="0"/>
              <a:t> in Francia nel 1789. Qui è avvenuto il passaggio del testimone – per mezzo di una rivoluzione cruenta – da un'aristocrazia ancorata ai suoi privilegi a una borghesia incalzante. Quest'ultima ha premuto per emergere e alla fine è riuscita nel suo intento. </a:t>
            </a:r>
          </a:p>
        </p:txBody>
      </p:sp>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6" name="04E67A44-D5BD-413E-85F8-62A5958B63AF-L0-001.jpeg" descr="04E67A44-D5BD-413E-85F8-62A5958B63AF-L0-001.jpeg"/>
          <p:cNvPicPr>
            <a:picLocks noGrp="1" noChangeAspect="1"/>
          </p:cNvPicPr>
          <p:nvPr>
            <p:ph type="pic" idx="13"/>
          </p:nvPr>
        </p:nvPicPr>
        <p:blipFill>
          <a:blip r:embed="rId2">
            <a:extLst/>
          </a:blip>
          <a:srcRect l="11914" r="11914"/>
          <a:stretch>
            <a:fillRect/>
          </a:stretch>
        </p:blipFill>
        <p:spPr>
          <a:prstGeom prst="rect">
            <a:avLst/>
          </a:prstGeom>
        </p:spPr>
      </p:pic>
      <p:pic>
        <p:nvPicPr>
          <p:cNvPr id="217" name="FC490328-724B-444A-9B6B-D4C8227B567B-L0-001.jpeg" descr="FC490328-724B-444A-9B6B-D4C8227B567B-L0-001.jpeg"/>
          <p:cNvPicPr>
            <a:picLocks noGrp="1" noChangeAspect="1"/>
          </p:cNvPicPr>
          <p:nvPr>
            <p:ph type="pic" idx="14"/>
          </p:nvPr>
        </p:nvPicPr>
        <p:blipFill>
          <a:blip r:embed="rId3">
            <a:extLst/>
          </a:blip>
          <a:srcRect l="1934" r="1934"/>
          <a:stretch>
            <a:fillRect/>
          </a:stretch>
        </p:blipFill>
        <p:spPr>
          <a:prstGeom prst="rect">
            <a:avLst/>
          </a:prstGeom>
        </p:spPr>
      </p:pic>
      <p:pic>
        <p:nvPicPr>
          <p:cNvPr id="218" name="CEB4AC0F-0CAC-45A4-9B5A-6A35E23F6B2E-L0-001.jpeg" descr="CEB4AC0F-0CAC-45A4-9B5A-6A35E23F6B2E-L0-001.jpeg"/>
          <p:cNvPicPr>
            <a:picLocks noGrp="1" noChangeAspect="1"/>
          </p:cNvPicPr>
          <p:nvPr>
            <p:ph type="pic" idx="15"/>
          </p:nvPr>
        </p:nvPicPr>
        <p:blipFill>
          <a:blip r:embed="rId4">
            <a:extLst/>
          </a:blip>
          <a:srcRect l="5079" r="5079"/>
          <a:stretch>
            <a:fillRect/>
          </a:stretch>
        </p:blipFill>
        <p:spPr>
          <a:xfrm>
            <a:off x="8127999" y="4292600"/>
            <a:ext cx="4305301" cy="3594100"/>
          </a:xfrm>
          <a:prstGeom prst="rect">
            <a:avLst/>
          </a:prstGeom>
        </p:spPr>
      </p:pic>
      <p:sp>
        <p:nvSpPr>
          <p:cNvPr id="219" name="Da sinistra a destra: immagine 1 Madama libertà guida il popolo alla vittoria (celebre dipinto di E. Delacroix), immagine 2 la presa della Bastiglia, immagine 3 le donne paladine-combattenti della Rivoluzione del 1789."/>
          <p:cNvSpPr txBox="1">
            <a:spLocks noGrp="1"/>
          </p:cNvSpPr>
          <p:nvPr>
            <p:ph type="body" sz="quarter" idx="1"/>
          </p:nvPr>
        </p:nvSpPr>
        <p:spPr>
          <a:prstGeom prst="rect">
            <a:avLst/>
          </a:prstGeom>
        </p:spPr>
        <p:txBody>
          <a:bodyPr>
            <a:noAutofit/>
          </a:bodyPr>
          <a:lstStyle>
            <a:lvl1pPr algn="just" defTabSz="490727">
              <a:spcBef>
                <a:spcPts val="1100"/>
              </a:spcBef>
              <a:defRPr sz="2351" i="0" spc="23"/>
            </a:lvl1pPr>
          </a:lstStyle>
          <a:p>
            <a:r>
              <a:rPr lang="it-IT" sz="2800" dirty="0"/>
              <a:t>Da sinistra a destra: immagine 1 Madama libertà guida il popolo alla vittoria (celebre dipinto di E. </a:t>
            </a:r>
            <a:r>
              <a:rPr lang="it-IT" sz="2800" dirty="0" err="1"/>
              <a:t>Delacroix</a:t>
            </a:r>
            <a:r>
              <a:rPr lang="it-IT" sz="2800" dirty="0"/>
              <a:t>), immagine 2 la presa della Bastiglia, immagine 3 le donne paladine-combattenti della Rivoluzione del 1789.</a:t>
            </a:r>
          </a:p>
        </p:txBody>
      </p:sp>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 name="Line"/>
          <p:cNvSpPr>
            <a:spLocks noGrp="1"/>
          </p:cNvSpPr>
          <p:nvPr>
            <p:ph type="body" idx="13"/>
          </p:nvPr>
        </p:nvSpPr>
        <p:spPr>
          <a:prstGeom prst="line">
            <a:avLst/>
          </a:prstGeom>
        </p:spPr>
        <p:txBody>
          <a:bodyPr/>
          <a:lstStyle/>
          <a:p>
            <a:pPr marL="0" indent="0" defTabSz="457200">
              <a:spcBef>
                <a:spcPts val="0"/>
              </a:spcBef>
              <a:buSzTx/>
              <a:buFontTx/>
              <a:buNone/>
              <a:defRPr sz="1200">
                <a:solidFill>
                  <a:srgbClr val="000000"/>
                </a:solidFill>
                <a:latin typeface="Helvetica"/>
                <a:ea typeface="Helvetica"/>
                <a:cs typeface="Helvetica"/>
                <a:sym typeface="Helvetica"/>
              </a:defRPr>
            </a:pPr>
            <a:endParaRPr/>
          </a:p>
        </p:txBody>
      </p:sp>
      <p:sp>
        <p:nvSpPr>
          <p:cNvPr id="222" name="Le sei epoche storiche"/>
          <p:cNvSpPr txBox="1">
            <a:spLocks noGrp="1"/>
          </p:cNvSpPr>
          <p:nvPr>
            <p:ph type="title"/>
          </p:nvPr>
        </p:nvSpPr>
        <p:spPr>
          <a:xfrm>
            <a:off x="571500" y="218661"/>
            <a:ext cx="11861800" cy="1229139"/>
          </a:xfrm>
          <a:prstGeom prst="rect">
            <a:avLst/>
          </a:prstGeom>
        </p:spPr>
        <p:txBody>
          <a:bodyPr>
            <a:normAutofit/>
          </a:bodyPr>
          <a:lstStyle>
            <a:lvl1pPr algn="ctr" defTabSz="543305">
              <a:spcBef>
                <a:spcPts val="2100"/>
              </a:spcBef>
              <a:defRPr sz="4836"/>
            </a:lvl1pPr>
          </a:lstStyle>
          <a:p>
            <a:r>
              <a:rPr lang="it-IT" sz="7200" dirty="0"/>
              <a:t>Le sei epoche storiche</a:t>
            </a:r>
          </a:p>
        </p:txBody>
      </p:sp>
      <p:sp>
        <p:nvSpPr>
          <p:cNvPr id="223" name="Marx individua sei epoche storiche in cui le tensioni dialettiche sono sfociate in un cambiamento di paradigma (ovvero si sono avute delle sintesi o nuove tesi). Queste sono:…"/>
          <p:cNvSpPr txBox="1">
            <a:spLocks noGrp="1"/>
          </p:cNvSpPr>
          <p:nvPr>
            <p:ph type="body" idx="1"/>
          </p:nvPr>
        </p:nvSpPr>
        <p:spPr>
          <a:xfrm>
            <a:off x="571500" y="1803400"/>
            <a:ext cx="11861800" cy="7658652"/>
          </a:xfrm>
          <a:prstGeom prst="rect">
            <a:avLst/>
          </a:prstGeom>
        </p:spPr>
        <p:txBody>
          <a:bodyPr>
            <a:noAutofit/>
          </a:bodyPr>
          <a:lstStyle/>
          <a:p>
            <a:pPr marL="406400" indent="-406400">
              <a:defRPr sz="2800"/>
            </a:pPr>
            <a:r>
              <a:rPr lang="it-IT" sz="3600" dirty="0"/>
              <a:t>Marx individua sei epoche storiche in cui le tensioni dialettiche sono sfociate in un cambiamento di paradigma (ovvero si sono avute delle </a:t>
            </a:r>
            <a:r>
              <a:rPr lang="it-IT" sz="3600" b="1" dirty="0"/>
              <a:t>sintesi</a:t>
            </a:r>
            <a:r>
              <a:rPr lang="it-IT" sz="3600" dirty="0"/>
              <a:t> o nuove tesi). Queste sono:</a:t>
            </a:r>
          </a:p>
          <a:p>
            <a:pPr marL="406400" indent="-406400">
              <a:defRPr sz="2800"/>
            </a:pPr>
            <a:r>
              <a:rPr lang="it-IT" sz="3600" dirty="0"/>
              <a:t>1) «la comunità primitiva», </a:t>
            </a:r>
          </a:p>
          <a:p>
            <a:pPr marL="406400" indent="-406400">
              <a:defRPr sz="2800"/>
            </a:pPr>
            <a:r>
              <a:rPr lang="it-IT" sz="3600" dirty="0"/>
              <a:t>2) «la società asiatica», </a:t>
            </a:r>
          </a:p>
          <a:p>
            <a:pPr marL="406400" indent="-406400">
              <a:defRPr sz="2800"/>
            </a:pPr>
            <a:r>
              <a:rPr lang="it-IT" sz="3600" dirty="0"/>
              <a:t>3) «la società antica», </a:t>
            </a:r>
          </a:p>
          <a:p>
            <a:pPr marL="406400" indent="-406400">
              <a:defRPr sz="2800"/>
            </a:pPr>
            <a:r>
              <a:rPr lang="it-IT" sz="3600" dirty="0"/>
              <a:t>4) «la società feudale», </a:t>
            </a:r>
          </a:p>
          <a:p>
            <a:pPr marL="406400" indent="-406400">
              <a:defRPr sz="2800"/>
            </a:pPr>
            <a:r>
              <a:rPr lang="it-IT" sz="3600" dirty="0"/>
              <a:t>5) «la società borghese» (</a:t>
            </a:r>
            <a:r>
              <a:rPr lang="it-IT" sz="3600" b="1" dirty="0"/>
              <a:t>presente</a:t>
            </a:r>
            <a:r>
              <a:rPr lang="it-IT" sz="3600" dirty="0"/>
              <a:t>, della sua epoca), </a:t>
            </a:r>
          </a:p>
          <a:p>
            <a:pPr marL="406400" indent="-406400">
              <a:defRPr sz="2800"/>
            </a:pPr>
            <a:r>
              <a:rPr lang="it-IT" sz="3600" dirty="0"/>
              <a:t>6) «la futura società» comunista (quanto meno </a:t>
            </a:r>
            <a:r>
              <a:rPr lang="it-IT" sz="3600" b="1" dirty="0"/>
              <a:t>futuribile</a:t>
            </a:r>
            <a:r>
              <a:rPr lang="it-IT" sz="3600" dirty="0"/>
              <a:t>, da lui fortemente auspicata).</a:t>
            </a:r>
          </a:p>
        </p:txBody>
      </p:sp>
    </p:spTree>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 name="F80D370E-49B1-4D9D-8567-976D428929E8-L0-001.png" descr="F80D370E-49B1-4D9D-8567-976D428929E8-L0-001.png"/>
          <p:cNvPicPr>
            <a:picLocks noGrp="1" noChangeAspect="1"/>
          </p:cNvPicPr>
          <p:nvPr>
            <p:ph type="pic" idx="13"/>
          </p:nvPr>
        </p:nvPicPr>
        <p:blipFill>
          <a:blip r:embed="rId2">
            <a:extLst/>
          </a:blip>
          <a:srcRect l="15527" r="15527"/>
          <a:stretch>
            <a:fillRect/>
          </a:stretch>
        </p:blipFill>
        <p:spPr>
          <a:prstGeom prst="rect">
            <a:avLst/>
          </a:prstGeom>
        </p:spPr>
      </p:pic>
      <p:sp>
        <p:nvSpPr>
          <p:cNvPr id="226" name="Line"/>
          <p:cNvSpPr>
            <a:spLocks noGrp="1"/>
          </p:cNvSpPr>
          <p:nvPr>
            <p:ph type="body" idx="14"/>
          </p:nvPr>
        </p:nvSpPr>
        <p:spPr>
          <a:prstGeom prst="line">
            <a:avLst/>
          </a:prstGeom>
        </p:spPr>
        <p:txBody>
          <a:bodyPr/>
          <a:lstStyle/>
          <a:p>
            <a:pPr marL="0" indent="0" defTabSz="457200">
              <a:spcBef>
                <a:spcPts val="0"/>
              </a:spcBef>
              <a:buSzTx/>
              <a:buFontTx/>
              <a:buNone/>
              <a:defRPr sz="1200">
                <a:solidFill>
                  <a:srgbClr val="000000"/>
                </a:solidFill>
                <a:latin typeface="Helvetica"/>
                <a:ea typeface="Helvetica"/>
                <a:cs typeface="Helvetica"/>
                <a:sym typeface="Helvetica"/>
              </a:defRPr>
            </a:pPr>
            <a:endParaRPr/>
          </a:p>
        </p:txBody>
      </p:sp>
      <p:sp>
        <p:nvSpPr>
          <p:cNvPr id="227" name="«Proletari di tutti i Paesi, unitevi!»"/>
          <p:cNvSpPr txBox="1">
            <a:spLocks noGrp="1"/>
          </p:cNvSpPr>
          <p:nvPr>
            <p:ph type="title"/>
          </p:nvPr>
        </p:nvSpPr>
        <p:spPr>
          <a:xfrm>
            <a:off x="7023100" y="0"/>
            <a:ext cx="5397500" cy="1447800"/>
          </a:xfrm>
          <a:prstGeom prst="rect">
            <a:avLst/>
          </a:prstGeom>
        </p:spPr>
        <p:txBody>
          <a:bodyPr>
            <a:noAutofit/>
          </a:bodyPr>
          <a:lstStyle>
            <a:lvl1pPr algn="ctr" defTabSz="385572">
              <a:spcBef>
                <a:spcPts val="1500"/>
              </a:spcBef>
              <a:defRPr sz="3432"/>
            </a:lvl1pPr>
          </a:lstStyle>
          <a:p>
            <a:r>
              <a:rPr lang="it-IT" sz="4400" dirty="0"/>
              <a:t>«Proletari di tutti i Paesi, unitevi!»</a:t>
            </a:r>
          </a:p>
        </p:txBody>
      </p:sp>
      <p:sp>
        <p:nvSpPr>
          <p:cNvPr id="228" name="Marx si scaglia contro gli ideologi che speculano dall'alto dei loro castelli, illudendosi d'incidere nella realtà circostante, eppure non facendo altro che affermare – pur criticandolo magari – lo stato di cose presenti.…"/>
          <p:cNvSpPr txBox="1">
            <a:spLocks noGrp="1"/>
          </p:cNvSpPr>
          <p:nvPr>
            <p:ph type="body" sz="half" idx="1"/>
          </p:nvPr>
        </p:nvSpPr>
        <p:spPr>
          <a:xfrm>
            <a:off x="7023100" y="1803400"/>
            <a:ext cx="5397500" cy="7950200"/>
          </a:xfrm>
          <a:prstGeom prst="rect">
            <a:avLst/>
          </a:prstGeom>
        </p:spPr>
        <p:txBody>
          <a:bodyPr>
            <a:noAutofit/>
          </a:bodyPr>
          <a:lstStyle/>
          <a:p>
            <a:pPr marL="382015" indent="-382015" algn="just" defTabSz="549148">
              <a:spcBef>
                <a:spcPts val="1600"/>
              </a:spcBef>
              <a:defRPr sz="2632"/>
            </a:pPr>
            <a:r>
              <a:rPr lang="it-IT" sz="3100" dirty="0"/>
              <a:t>Marx si scaglia contro gli ideologi che speculano dall'alto dei loro castelli, illudendosi d'incidere nella realtà circostante, eppure non facendo altro che affermare – pur criticandolo magari – lo stato di cose presenti. </a:t>
            </a:r>
          </a:p>
          <a:p>
            <a:pPr marL="382015" indent="-382015" algn="just" defTabSz="549148">
              <a:spcBef>
                <a:spcPts val="1600"/>
              </a:spcBef>
              <a:defRPr sz="2632"/>
            </a:pPr>
            <a:r>
              <a:rPr lang="it-IT" sz="3100" dirty="0"/>
              <a:t>Se alle parole non si fanno seguire le azioni, non si può minimamente incidere nel tessuto sociale di un'epoca, non si può cioè modificare in meglio una realtà storica insoddisfacente.</a:t>
            </a:r>
          </a:p>
        </p:txBody>
      </p:sp>
    </p:spTree>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0" name="ECBB1560-E524-45C8-98A9-319AB4D3DE8D-L0-001.jpeg" descr="ECBB1560-E524-45C8-98A9-319AB4D3DE8D-L0-001.jpeg"/>
          <p:cNvPicPr>
            <a:picLocks noGrp="1" noChangeAspect="1"/>
          </p:cNvPicPr>
          <p:nvPr>
            <p:ph type="pic" idx="13"/>
          </p:nvPr>
        </p:nvPicPr>
        <p:blipFill>
          <a:blip r:embed="rId2">
            <a:extLst/>
          </a:blip>
          <a:srcRect l="3978" r="3978"/>
          <a:stretch>
            <a:fillRect/>
          </a:stretch>
        </p:blipFill>
        <p:spPr>
          <a:prstGeom prst="rect">
            <a:avLst/>
          </a:prstGeom>
        </p:spPr>
      </p:pic>
      <p:sp>
        <p:nvSpPr>
          <p:cNvPr id="231" name="Line"/>
          <p:cNvSpPr>
            <a:spLocks noGrp="1"/>
          </p:cNvSpPr>
          <p:nvPr>
            <p:ph type="body" idx="14"/>
          </p:nvPr>
        </p:nvSpPr>
        <p:spPr>
          <a:prstGeom prst="line">
            <a:avLst/>
          </a:prstGeom>
        </p:spPr>
        <p:txBody>
          <a:bodyPr/>
          <a:lstStyle/>
          <a:p>
            <a:pPr marL="0" indent="0" defTabSz="457200">
              <a:spcBef>
                <a:spcPts val="0"/>
              </a:spcBef>
              <a:buSzTx/>
              <a:buFontTx/>
              <a:buNone/>
              <a:defRPr sz="1200">
                <a:solidFill>
                  <a:srgbClr val="000000"/>
                </a:solidFill>
                <a:latin typeface="Helvetica"/>
                <a:ea typeface="Helvetica"/>
                <a:cs typeface="Helvetica"/>
                <a:sym typeface="Helvetica"/>
              </a:defRPr>
            </a:pPr>
            <a:endParaRPr/>
          </a:p>
        </p:txBody>
      </p:sp>
      <p:sp>
        <p:nvSpPr>
          <p:cNvPr id="232" name="Il capitale"/>
          <p:cNvSpPr txBox="1">
            <a:spLocks noGrp="1"/>
          </p:cNvSpPr>
          <p:nvPr>
            <p:ph type="title"/>
          </p:nvPr>
        </p:nvSpPr>
        <p:spPr>
          <a:xfrm>
            <a:off x="7023100" y="1"/>
            <a:ext cx="5397500" cy="1447800"/>
          </a:xfrm>
          <a:prstGeom prst="rect">
            <a:avLst/>
          </a:prstGeom>
        </p:spPr>
        <p:txBody>
          <a:bodyPr>
            <a:normAutofit/>
          </a:bodyPr>
          <a:lstStyle>
            <a:lvl1pPr algn="ctr" defTabSz="543305">
              <a:spcBef>
                <a:spcPts val="2100"/>
              </a:spcBef>
              <a:defRPr sz="4836"/>
            </a:lvl1pPr>
          </a:lstStyle>
          <a:p>
            <a:r>
              <a:rPr lang="it-IT" sz="7200" dirty="0"/>
              <a:t>Il capitale</a:t>
            </a:r>
          </a:p>
        </p:txBody>
      </p:sp>
      <p:sp>
        <p:nvSpPr>
          <p:cNvPr id="233" name="È il capolavoro marxiano. Il capitale formula delle previsioni e non – come erroneamente hanno notato i detrattori e alcuni marxisti non proprio ortodossi – delle predizioni.…"/>
          <p:cNvSpPr txBox="1">
            <a:spLocks noGrp="1"/>
          </p:cNvSpPr>
          <p:nvPr>
            <p:ph type="body" sz="half" idx="1"/>
          </p:nvPr>
        </p:nvSpPr>
        <p:spPr>
          <a:xfrm>
            <a:off x="7023100" y="1809750"/>
            <a:ext cx="5397500" cy="7943850"/>
          </a:xfrm>
          <a:prstGeom prst="rect">
            <a:avLst/>
          </a:prstGeom>
        </p:spPr>
        <p:txBody>
          <a:bodyPr>
            <a:noAutofit/>
          </a:bodyPr>
          <a:lstStyle/>
          <a:p>
            <a:pPr marL="413512" indent="-413512" algn="just" defTabSz="514095">
              <a:spcBef>
                <a:spcPts val="1500"/>
              </a:spcBef>
              <a:defRPr sz="2816" i="1"/>
            </a:pPr>
            <a:r>
              <a:rPr lang="it-IT" sz="3300" i="0" dirty="0"/>
              <a:t>È il capolavoro marxiano.</a:t>
            </a:r>
            <a:r>
              <a:rPr lang="it-IT" sz="3300" dirty="0"/>
              <a:t> Il capitale </a:t>
            </a:r>
            <a:r>
              <a:rPr lang="it-IT" sz="3300" i="0" dirty="0"/>
              <a:t>formula delle </a:t>
            </a:r>
            <a:r>
              <a:rPr lang="it-IT" sz="3300" b="1" i="0" dirty="0"/>
              <a:t>previsioni</a:t>
            </a:r>
            <a:r>
              <a:rPr lang="it-IT" sz="3300" i="0" dirty="0"/>
              <a:t> e </a:t>
            </a:r>
            <a:r>
              <a:rPr lang="it-IT" sz="3300" b="1" i="0" dirty="0"/>
              <a:t>non</a:t>
            </a:r>
            <a:r>
              <a:rPr lang="it-IT" sz="3300" i="0" dirty="0"/>
              <a:t> – come erroneamente hanno notato i detrattori e alcuni marxisti non proprio ortodossi – delle predizioni. </a:t>
            </a:r>
          </a:p>
          <a:p>
            <a:pPr marL="413512" indent="-413512" algn="just" defTabSz="514095">
              <a:spcBef>
                <a:spcPts val="1500"/>
              </a:spcBef>
              <a:defRPr sz="2816" i="1"/>
            </a:pPr>
            <a:r>
              <a:rPr lang="it-IT" sz="3300" i="0" dirty="0"/>
              <a:t>In quest'opera monumentale l'economia è soltanto la lente d'ingrandimento per analizzare meglio quel complicato fenomeno storico che prende il nome di </a:t>
            </a:r>
            <a:r>
              <a:rPr lang="it-IT" sz="3300" b="1" i="0" dirty="0"/>
              <a:t>civiltà capitalistica</a:t>
            </a:r>
            <a:r>
              <a:rPr lang="it-IT" sz="3300" i="0" dirty="0"/>
              <a:t>. </a:t>
            </a:r>
          </a:p>
        </p:txBody>
      </p:sp>
    </p:spTree>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 name="Line"/>
          <p:cNvSpPr>
            <a:spLocks noGrp="1"/>
          </p:cNvSpPr>
          <p:nvPr>
            <p:ph type="body" idx="13"/>
          </p:nvPr>
        </p:nvSpPr>
        <p:spPr>
          <a:prstGeom prst="line">
            <a:avLst/>
          </a:prstGeom>
        </p:spPr>
        <p:txBody>
          <a:bodyPr/>
          <a:lstStyle/>
          <a:p>
            <a:pPr marL="0" indent="0" defTabSz="457200">
              <a:spcBef>
                <a:spcPts val="0"/>
              </a:spcBef>
              <a:buSzTx/>
              <a:buFontTx/>
              <a:buNone/>
              <a:defRPr sz="1200">
                <a:solidFill>
                  <a:srgbClr val="000000"/>
                </a:solidFill>
                <a:latin typeface="Helvetica"/>
                <a:ea typeface="Helvetica"/>
                <a:cs typeface="Helvetica"/>
                <a:sym typeface="Helvetica"/>
              </a:defRPr>
            </a:pPr>
            <a:endParaRPr/>
          </a:p>
        </p:txBody>
      </p:sp>
      <p:sp>
        <p:nvSpPr>
          <p:cNvPr id="236" name="Le merci: il loro valore e il feticismo"/>
          <p:cNvSpPr txBox="1">
            <a:spLocks noGrp="1"/>
          </p:cNvSpPr>
          <p:nvPr>
            <p:ph type="title"/>
          </p:nvPr>
        </p:nvSpPr>
        <p:spPr>
          <a:xfrm>
            <a:off x="571500" y="218661"/>
            <a:ext cx="11861800" cy="1229139"/>
          </a:xfrm>
          <a:prstGeom prst="rect">
            <a:avLst/>
          </a:prstGeom>
        </p:spPr>
        <p:txBody>
          <a:bodyPr>
            <a:noAutofit/>
          </a:bodyPr>
          <a:lstStyle>
            <a:lvl1pPr algn="ctr" defTabSz="543305">
              <a:spcBef>
                <a:spcPts val="2100"/>
              </a:spcBef>
              <a:defRPr sz="4836"/>
            </a:lvl1pPr>
          </a:lstStyle>
          <a:p>
            <a:r>
              <a:rPr lang="it-IT" sz="5100" dirty="0"/>
              <a:t>Le merci: il loro valore e il feticismo</a:t>
            </a:r>
          </a:p>
        </p:txBody>
      </p:sp>
      <p:sp>
        <p:nvSpPr>
          <p:cNvPr id="237" name="Ogni merce si contraddistingue per un duplice valore: 1) d'uso, ciò a cui serve, 2) di scambio, ciò per cui può essere scambiata.…"/>
          <p:cNvSpPr txBox="1">
            <a:spLocks noGrp="1"/>
          </p:cNvSpPr>
          <p:nvPr>
            <p:ph type="body" idx="1"/>
          </p:nvPr>
        </p:nvSpPr>
        <p:spPr>
          <a:prstGeom prst="rect">
            <a:avLst/>
          </a:prstGeom>
        </p:spPr>
        <p:txBody>
          <a:bodyPr>
            <a:noAutofit/>
          </a:bodyPr>
          <a:lstStyle/>
          <a:p>
            <a:pPr algn="just"/>
            <a:r>
              <a:rPr lang="it-IT" sz="4000" dirty="0"/>
              <a:t>Ogni merce si contraddistingue per un duplice valore: 1) </a:t>
            </a:r>
            <a:r>
              <a:rPr lang="it-IT" sz="4000" b="1" dirty="0"/>
              <a:t>d'uso</a:t>
            </a:r>
            <a:r>
              <a:rPr lang="it-IT" sz="4000" dirty="0"/>
              <a:t>, ciò a cui serve, 2) </a:t>
            </a:r>
            <a:r>
              <a:rPr lang="it-IT" sz="4000" b="1" dirty="0"/>
              <a:t>di scambio</a:t>
            </a:r>
            <a:r>
              <a:rPr lang="it-IT" sz="4000" dirty="0"/>
              <a:t>, ciò per cui può essere scambiata.</a:t>
            </a:r>
          </a:p>
          <a:p>
            <a:pPr algn="just"/>
            <a:r>
              <a:rPr lang="it-IT" sz="4000" dirty="0"/>
              <a:t>Il baco costitutivo del capitalismo è: la produzione capitalistica </a:t>
            </a:r>
            <a:r>
              <a:rPr lang="it-IT" sz="4000" b="1" dirty="0"/>
              <a:t>non</a:t>
            </a:r>
            <a:r>
              <a:rPr lang="it-IT" sz="4000" dirty="0"/>
              <a:t> si pone come fine il consumo, </a:t>
            </a:r>
            <a:r>
              <a:rPr lang="it-IT" sz="4000" b="1" dirty="0"/>
              <a:t>ma</a:t>
            </a:r>
            <a:r>
              <a:rPr lang="it-IT" sz="4000" dirty="0"/>
              <a:t> l'accumulo – insaziabile – del denaro.</a:t>
            </a:r>
          </a:p>
          <a:p>
            <a:pPr algn="just"/>
            <a:r>
              <a:rPr lang="it-IT" sz="4000" dirty="0"/>
              <a:t>Marx critica il valore di per sé delle merci, detto </a:t>
            </a:r>
            <a:r>
              <a:rPr lang="it-IT" sz="4000" b="1" dirty="0"/>
              <a:t>feticismo delle merci</a:t>
            </a:r>
            <a:r>
              <a:rPr lang="it-IT" sz="4000" dirty="0"/>
              <a:t>. Le merci per lui hanno valore perché servono a qualche cosa, quando sono solo pezzi da collezionismo non servono a niente e sono soltanto degli inutili, insulsi feticci.     </a:t>
            </a:r>
          </a:p>
        </p:txBody>
      </p:sp>
    </p:spTree>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 name="L'economia pre-capitalista è caratterizzata dalla formula: M.D.M. ovvero merce-denaro-merce.…"/>
          <p:cNvSpPr txBox="1">
            <a:spLocks noGrp="1"/>
          </p:cNvSpPr>
          <p:nvPr>
            <p:ph type="body" idx="1"/>
          </p:nvPr>
        </p:nvSpPr>
        <p:spPr>
          <a:xfrm>
            <a:off x="571500" y="894522"/>
            <a:ext cx="11861800" cy="8010939"/>
          </a:xfrm>
          <a:prstGeom prst="rect">
            <a:avLst/>
          </a:prstGeom>
        </p:spPr>
        <p:txBody>
          <a:bodyPr>
            <a:noAutofit/>
          </a:bodyPr>
          <a:lstStyle/>
          <a:p>
            <a:pPr marL="455802" indent="-455802" algn="just" defTabSz="566674">
              <a:spcBef>
                <a:spcPts val="1700"/>
              </a:spcBef>
              <a:defRPr sz="3104"/>
            </a:pPr>
            <a:r>
              <a:rPr lang="it-IT" sz="3700" dirty="0"/>
              <a:t>L'economia </a:t>
            </a:r>
            <a:r>
              <a:rPr lang="it-IT" sz="3700" dirty="0" err="1"/>
              <a:t>pre</a:t>
            </a:r>
            <a:r>
              <a:rPr lang="it-IT" sz="3700" dirty="0"/>
              <a:t>-capitalista è caratterizzata dalla formula: M.D.M. ovvero merce-denaro-merce.</a:t>
            </a:r>
          </a:p>
          <a:p>
            <a:pPr marL="455802" indent="-455802" algn="just" defTabSz="566674">
              <a:spcBef>
                <a:spcPts val="1700"/>
              </a:spcBef>
              <a:defRPr sz="3104"/>
            </a:pPr>
            <a:r>
              <a:rPr lang="it-IT" sz="3700" dirty="0"/>
              <a:t>L'economia capitalista invece da quest'altra formula: D.M.D. ossia denaro-merce-denaro.</a:t>
            </a:r>
          </a:p>
          <a:p>
            <a:pPr marL="455802" indent="-455802" algn="just" defTabSz="566674">
              <a:spcBef>
                <a:spcPts val="1700"/>
              </a:spcBef>
              <a:defRPr sz="3104"/>
            </a:pPr>
            <a:r>
              <a:rPr lang="it-IT" sz="3700" dirty="0"/>
              <a:t>Un esempio. Una volta il macellaio vendeva la carne (merce) per procurarsi un guadagno (denaro) al fine di comprarsi poi un paio di sandali (merce) per poter camminare senza ferirsi le piante dei piedi. Al giorno d'oggi, invece, vi è una categoria di persone, i capitalisti, che investono soldi (denaro) per realizzare un prodotto (merce) grazie al quale poter guadagnare altri soldi (denaro). Essi sostengono il guadagno per il guadagno, non il guadagno finalizzato al procurarsi i mezzi di sussistenza. </a:t>
            </a:r>
          </a:p>
        </p:txBody>
      </p:sp>
    </p:spTree>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1" name="B8882EFD-98CC-4523-B903-1868A193D030-L0-001.jpeg" descr="B8882EFD-98CC-4523-B903-1868A193D030-L0-001.jpeg"/>
          <p:cNvPicPr>
            <a:picLocks noGrp="1" noChangeAspect="1"/>
          </p:cNvPicPr>
          <p:nvPr>
            <p:ph type="pic" idx="13"/>
          </p:nvPr>
        </p:nvPicPr>
        <p:blipFill>
          <a:blip r:embed="rId2">
            <a:extLst/>
          </a:blip>
          <a:srcRect l="27016" r="27016"/>
          <a:stretch>
            <a:fillRect/>
          </a:stretch>
        </p:blipFill>
        <p:spPr>
          <a:prstGeom prst="rect">
            <a:avLst/>
          </a:prstGeom>
        </p:spPr>
      </p:pic>
      <p:sp>
        <p:nvSpPr>
          <p:cNvPr id="242" name="Line"/>
          <p:cNvSpPr>
            <a:spLocks noGrp="1"/>
          </p:cNvSpPr>
          <p:nvPr>
            <p:ph type="body" idx="14"/>
          </p:nvPr>
        </p:nvSpPr>
        <p:spPr>
          <a:prstGeom prst="line">
            <a:avLst/>
          </a:prstGeom>
        </p:spPr>
        <p:txBody>
          <a:bodyPr/>
          <a:lstStyle/>
          <a:p>
            <a:pPr marL="0" indent="0" defTabSz="457200">
              <a:spcBef>
                <a:spcPts val="0"/>
              </a:spcBef>
              <a:buSzTx/>
              <a:buFontTx/>
              <a:buNone/>
              <a:defRPr sz="1200">
                <a:solidFill>
                  <a:srgbClr val="000000"/>
                </a:solidFill>
                <a:latin typeface="Helvetica"/>
                <a:ea typeface="Helvetica"/>
                <a:cs typeface="Helvetica"/>
                <a:sym typeface="Helvetica"/>
              </a:defRPr>
            </a:pPr>
            <a:endParaRPr/>
          </a:p>
        </p:txBody>
      </p:sp>
      <p:sp>
        <p:nvSpPr>
          <p:cNvPr id="243" name="Il plusvalore"/>
          <p:cNvSpPr txBox="1">
            <a:spLocks noGrp="1"/>
          </p:cNvSpPr>
          <p:nvPr>
            <p:ph type="title"/>
          </p:nvPr>
        </p:nvSpPr>
        <p:spPr>
          <a:xfrm>
            <a:off x="7023100" y="437322"/>
            <a:ext cx="5397500" cy="1010478"/>
          </a:xfrm>
          <a:prstGeom prst="rect">
            <a:avLst/>
          </a:prstGeom>
        </p:spPr>
        <p:txBody>
          <a:bodyPr>
            <a:normAutofit/>
          </a:bodyPr>
          <a:lstStyle>
            <a:lvl1pPr algn="ctr" defTabSz="543305">
              <a:spcBef>
                <a:spcPts val="2100"/>
              </a:spcBef>
              <a:defRPr sz="4836"/>
            </a:lvl1pPr>
          </a:lstStyle>
          <a:p>
            <a:r>
              <a:rPr lang="it-IT" sz="5400" dirty="0"/>
              <a:t>	Il plusvalore</a:t>
            </a:r>
          </a:p>
        </p:txBody>
      </p:sp>
      <p:sp>
        <p:nvSpPr>
          <p:cNvPr id="244" name="Cos'è che genera il denaro per il capitalista? Il plusvalore. Il capitalista investe del denaro per pagare i mezzi di produzione, tra cui la forza-lavoro, ed è proprio la forza-lavoro composta dagli operai che genera il plusvalore.…"/>
          <p:cNvSpPr txBox="1">
            <a:spLocks noGrp="1"/>
          </p:cNvSpPr>
          <p:nvPr>
            <p:ph type="body" sz="half" idx="1"/>
          </p:nvPr>
        </p:nvSpPr>
        <p:spPr>
          <a:xfrm>
            <a:off x="7023100" y="1803399"/>
            <a:ext cx="5397500" cy="7718287"/>
          </a:xfrm>
          <a:prstGeom prst="rect">
            <a:avLst/>
          </a:prstGeom>
        </p:spPr>
        <p:txBody>
          <a:bodyPr>
            <a:noAutofit/>
          </a:bodyPr>
          <a:lstStyle/>
          <a:p>
            <a:pPr marL="349504" indent="-349504" algn="just" defTabSz="502412">
              <a:spcBef>
                <a:spcPts val="1500"/>
              </a:spcBef>
              <a:defRPr sz="2408"/>
            </a:pPr>
            <a:r>
              <a:rPr lang="it-IT" sz="2700" dirty="0"/>
              <a:t>Cos'è che genera il denaro per il capitalista? Il </a:t>
            </a:r>
            <a:r>
              <a:rPr lang="it-IT" sz="2700" b="1" dirty="0"/>
              <a:t>plusvalore</a:t>
            </a:r>
            <a:r>
              <a:rPr lang="it-IT" sz="2700" dirty="0"/>
              <a:t>. Il capitalista investe del denaro per pagare i mezzi di produzione, tra cui la forza-lavoro, ed è proprio la forza-lavoro composta dagli operai che genera il plusvalore. </a:t>
            </a:r>
          </a:p>
          <a:p>
            <a:pPr marL="349504" indent="-349504" algn="just" defTabSz="502412">
              <a:spcBef>
                <a:spcPts val="1500"/>
              </a:spcBef>
              <a:defRPr sz="2408"/>
            </a:pPr>
            <a:r>
              <a:rPr lang="it-IT" sz="2700" dirty="0"/>
              <a:t>Gli operai spendono le loro energie lavorative, ricavandone un modesto salario (lo stretto indispensabile per soddisfare i loro bisogni primari).</a:t>
            </a:r>
          </a:p>
          <a:p>
            <a:pPr marL="349504" indent="-349504" algn="just" defTabSz="502412">
              <a:spcBef>
                <a:spcPts val="1500"/>
              </a:spcBef>
              <a:defRPr sz="2408"/>
            </a:pPr>
            <a:r>
              <a:rPr lang="it-IT" sz="2700" dirty="0"/>
              <a:t>Il denaro investito nel pagare i salari si dice </a:t>
            </a:r>
            <a:r>
              <a:rPr lang="it-IT" sz="2700" b="1" dirty="0"/>
              <a:t>capitale variabile</a:t>
            </a:r>
            <a:r>
              <a:rPr lang="it-IT" sz="2700" dirty="0"/>
              <a:t>. Quello per acquistare i mezzi di produzione invece si chiama </a:t>
            </a:r>
            <a:r>
              <a:rPr lang="it-IT" sz="2700" b="1" dirty="0"/>
              <a:t>capitale costante</a:t>
            </a:r>
            <a:r>
              <a:rPr lang="it-IT" sz="2700" dirty="0"/>
              <a:t>.  </a:t>
            </a:r>
          </a:p>
        </p:txBody>
      </p:sp>
    </p:spTree>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6" name="84F329CD-EF0B-4154-B866-57630E6FDE44-L0-001.png" descr="84F329CD-EF0B-4154-B866-57630E6FDE44-L0-001.png"/>
          <p:cNvPicPr>
            <a:picLocks noGrp="1" noChangeAspect="1"/>
          </p:cNvPicPr>
          <p:nvPr>
            <p:ph type="pic" idx="13"/>
          </p:nvPr>
        </p:nvPicPr>
        <p:blipFill>
          <a:blip r:embed="rId2">
            <a:extLst/>
          </a:blip>
          <a:srcRect l="25244" r="25244"/>
          <a:stretch>
            <a:fillRect/>
          </a:stretch>
        </p:blipFill>
        <p:spPr>
          <a:prstGeom prst="rect">
            <a:avLst/>
          </a:prstGeom>
        </p:spPr>
      </p:pic>
      <p:sp>
        <p:nvSpPr>
          <p:cNvPr id="247" name="Line"/>
          <p:cNvSpPr>
            <a:spLocks noGrp="1"/>
          </p:cNvSpPr>
          <p:nvPr>
            <p:ph type="body" idx="14"/>
          </p:nvPr>
        </p:nvSpPr>
        <p:spPr>
          <a:prstGeom prst="line">
            <a:avLst/>
          </a:prstGeom>
        </p:spPr>
        <p:txBody>
          <a:bodyPr/>
          <a:lstStyle/>
          <a:p>
            <a:pPr marL="0" indent="0" defTabSz="457200">
              <a:spcBef>
                <a:spcPts val="0"/>
              </a:spcBef>
              <a:buSzTx/>
              <a:buFontTx/>
              <a:buNone/>
              <a:defRPr sz="1200">
                <a:solidFill>
                  <a:srgbClr val="000000"/>
                </a:solidFill>
                <a:latin typeface="Helvetica"/>
                <a:ea typeface="Helvetica"/>
                <a:cs typeface="Helvetica"/>
                <a:sym typeface="Helvetica"/>
              </a:defRPr>
            </a:pPr>
            <a:endParaRPr/>
          </a:p>
        </p:txBody>
      </p:sp>
      <p:sp>
        <p:nvSpPr>
          <p:cNvPr id="248" name="Il profitto"/>
          <p:cNvSpPr txBox="1">
            <a:spLocks noGrp="1"/>
          </p:cNvSpPr>
          <p:nvPr>
            <p:ph type="title"/>
          </p:nvPr>
        </p:nvSpPr>
        <p:spPr>
          <a:xfrm>
            <a:off x="7023100" y="218661"/>
            <a:ext cx="5397500" cy="1229139"/>
          </a:xfrm>
          <a:prstGeom prst="rect">
            <a:avLst/>
          </a:prstGeom>
        </p:spPr>
        <p:txBody>
          <a:bodyPr>
            <a:noAutofit/>
          </a:bodyPr>
          <a:lstStyle>
            <a:lvl1pPr algn="ctr" defTabSz="543305">
              <a:spcBef>
                <a:spcPts val="2100"/>
              </a:spcBef>
              <a:defRPr sz="4836"/>
            </a:lvl1pPr>
          </a:lstStyle>
          <a:p>
            <a:r>
              <a:rPr lang="it-IT" sz="7200" dirty="0"/>
              <a:t>Il profitto</a:t>
            </a:r>
          </a:p>
        </p:txBody>
      </p:sp>
      <p:sp>
        <p:nvSpPr>
          <p:cNvPr id="249" name="Plusvalore e profitto non sono la medesima cosa. Per massimizzare il profitto occorre produrre abbattendo i costi.…"/>
          <p:cNvSpPr txBox="1">
            <a:spLocks noGrp="1"/>
          </p:cNvSpPr>
          <p:nvPr>
            <p:ph type="body" sz="half" idx="1"/>
          </p:nvPr>
        </p:nvSpPr>
        <p:spPr>
          <a:xfrm>
            <a:off x="7023100" y="1803399"/>
            <a:ext cx="5397500" cy="7738165"/>
          </a:xfrm>
          <a:prstGeom prst="rect">
            <a:avLst/>
          </a:prstGeom>
        </p:spPr>
        <p:txBody>
          <a:bodyPr>
            <a:noAutofit/>
          </a:bodyPr>
          <a:lstStyle/>
          <a:p>
            <a:pPr algn="just"/>
            <a:r>
              <a:rPr lang="it-IT" sz="3500" dirty="0"/>
              <a:t>Plusvalore e profitto non sono la medesima cosa. Per massimizzare il </a:t>
            </a:r>
            <a:r>
              <a:rPr lang="it-IT" sz="3500" b="1" dirty="0"/>
              <a:t>profitto</a:t>
            </a:r>
            <a:r>
              <a:rPr lang="it-IT" sz="3500" dirty="0"/>
              <a:t> occorre produrre abbattendo i costi. </a:t>
            </a:r>
          </a:p>
          <a:p>
            <a:pPr algn="just"/>
            <a:r>
              <a:rPr lang="it-IT" sz="3500" dirty="0"/>
              <a:t>Per esempio: un prodotto costa un "tot" di capitale sia variabile sia costante, poniamo 200 euro. Lo stesso viene poi rivenduto a "tot" soldi, mettiamo 400 euro. Il profitto del capitalista sarà di 200 euro.</a:t>
            </a:r>
          </a:p>
        </p:txBody>
      </p:sp>
    </p:spTree>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 name="Le strategie dei capitalisti mirano a massimizzare il plusvalore: maggiore questo sarà, maggiore sarà anche il profitto.…"/>
          <p:cNvSpPr txBox="1">
            <a:spLocks noGrp="1"/>
          </p:cNvSpPr>
          <p:nvPr>
            <p:ph type="body" idx="1"/>
          </p:nvPr>
        </p:nvSpPr>
        <p:spPr>
          <a:xfrm>
            <a:off x="571500" y="854765"/>
            <a:ext cx="11861800" cy="8174935"/>
          </a:xfrm>
          <a:prstGeom prst="rect">
            <a:avLst/>
          </a:prstGeom>
        </p:spPr>
        <p:txBody>
          <a:bodyPr>
            <a:noAutofit/>
          </a:bodyPr>
          <a:lstStyle/>
          <a:p>
            <a:pPr marL="406400" indent="-406400" algn="just">
              <a:defRPr sz="2800"/>
            </a:pPr>
            <a:r>
              <a:rPr lang="it-IT" sz="3600" dirty="0"/>
              <a:t>Le strategie dei capitalisti mirano a </a:t>
            </a:r>
            <a:r>
              <a:rPr lang="it-IT" sz="3600" b="1" dirty="0"/>
              <a:t>massimizzare</a:t>
            </a:r>
            <a:r>
              <a:rPr lang="it-IT" sz="3600" dirty="0"/>
              <a:t> il plusvalore: maggiore questo sarà, maggiore sarà anche il profitto. </a:t>
            </a:r>
          </a:p>
          <a:p>
            <a:pPr marL="406400" indent="-406400" algn="just">
              <a:defRPr sz="2800"/>
            </a:pPr>
            <a:r>
              <a:rPr lang="it-IT" sz="3600" dirty="0"/>
              <a:t>Perciò è necessario aumentare la produttività. Inizialmente incrementando le ore di lavoro. Poi, però, una volta appurato che la forza lavoro oltre un "tot" di ore non rende quanto auspicato, allora si cercano altre vie. </a:t>
            </a:r>
          </a:p>
          <a:p>
            <a:pPr marL="406400" indent="-406400" algn="just">
              <a:defRPr sz="2800"/>
            </a:pPr>
            <a:r>
              <a:rPr lang="it-IT" sz="3600" dirty="0"/>
              <a:t>La più battuta delle quali resta acquistare macchinari/tecnologie sempre più "performanti". Macchinari/tecnologie che producono di più impiegando la stessa o addirittura minore quantità di tempo, preservando da una fatica eccessiva la forza-lavoro e favorendo l'ingresso nella filiera produttiva di donne e bambini; ciò grazie a una più facile e più ampia utilizzabilità. </a:t>
            </a:r>
          </a:p>
        </p:txBody>
      </p:sp>
    </p:spTree>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3" name="08000109-5B64-4910-B477-BB20B865C8D8-L0-001.jpeg" descr="08000109-5B64-4910-B477-BB20B865C8D8-L0-001.jpeg"/>
          <p:cNvPicPr>
            <a:picLocks noGrp="1" noChangeAspect="1"/>
          </p:cNvPicPr>
          <p:nvPr>
            <p:ph type="pic" idx="13"/>
          </p:nvPr>
        </p:nvPicPr>
        <p:blipFill>
          <a:blip r:embed="rId2">
            <a:extLst/>
          </a:blip>
          <a:srcRect l="28815" r="28815"/>
          <a:stretch>
            <a:fillRect/>
          </a:stretch>
        </p:blipFill>
        <p:spPr>
          <a:prstGeom prst="rect">
            <a:avLst/>
          </a:prstGeom>
        </p:spPr>
      </p:pic>
      <p:sp>
        <p:nvSpPr>
          <p:cNvPr id="254" name="Line"/>
          <p:cNvSpPr>
            <a:spLocks noGrp="1"/>
          </p:cNvSpPr>
          <p:nvPr>
            <p:ph type="body" idx="14"/>
          </p:nvPr>
        </p:nvSpPr>
        <p:spPr>
          <a:prstGeom prst="line">
            <a:avLst/>
          </a:prstGeom>
        </p:spPr>
        <p:txBody>
          <a:bodyPr/>
          <a:lstStyle/>
          <a:p>
            <a:pPr marL="0" indent="0" defTabSz="457200">
              <a:spcBef>
                <a:spcPts val="0"/>
              </a:spcBef>
              <a:buSzTx/>
              <a:buFontTx/>
              <a:buNone/>
              <a:defRPr sz="1200">
                <a:solidFill>
                  <a:srgbClr val="000000"/>
                </a:solidFill>
                <a:latin typeface="Helvetica"/>
                <a:ea typeface="Helvetica"/>
                <a:cs typeface="Helvetica"/>
                <a:sym typeface="Helvetica"/>
              </a:defRPr>
            </a:pPr>
            <a:endParaRPr/>
          </a:p>
        </p:txBody>
      </p:sp>
      <p:sp>
        <p:nvSpPr>
          <p:cNvPr id="255" name="Crisi di sovrapproduzione"/>
          <p:cNvSpPr txBox="1">
            <a:spLocks noGrp="1"/>
          </p:cNvSpPr>
          <p:nvPr>
            <p:ph type="title"/>
          </p:nvPr>
        </p:nvSpPr>
        <p:spPr>
          <a:xfrm>
            <a:off x="7023100" y="0"/>
            <a:ext cx="5397500" cy="1447800"/>
          </a:xfrm>
          <a:prstGeom prst="rect">
            <a:avLst/>
          </a:prstGeom>
        </p:spPr>
        <p:txBody>
          <a:bodyPr>
            <a:noAutofit/>
          </a:bodyPr>
          <a:lstStyle>
            <a:lvl1pPr algn="ctr" defTabSz="519937">
              <a:spcBef>
                <a:spcPts val="2000"/>
              </a:spcBef>
              <a:defRPr sz="4628"/>
            </a:lvl1pPr>
          </a:lstStyle>
          <a:p>
            <a:r>
              <a:rPr lang="it-IT" sz="4700" dirty="0"/>
              <a:t>Crisi di sovrapproduzione </a:t>
            </a:r>
          </a:p>
        </p:txBody>
      </p:sp>
      <p:sp>
        <p:nvSpPr>
          <p:cNvPr id="256" name="Tutto dovrebbe filare liscio se non fosse che questi nuovi macchinari, queste nuove tecnologie sono fin troppo efficienti. Ovvero: producono più merci di quelle che si riescono a consumare.…"/>
          <p:cNvSpPr txBox="1">
            <a:spLocks noGrp="1"/>
          </p:cNvSpPr>
          <p:nvPr>
            <p:ph type="body" sz="half" idx="1"/>
          </p:nvPr>
        </p:nvSpPr>
        <p:spPr>
          <a:xfrm>
            <a:off x="7023100" y="1803400"/>
            <a:ext cx="5397500" cy="7950200"/>
          </a:xfrm>
          <a:prstGeom prst="rect">
            <a:avLst/>
          </a:prstGeom>
        </p:spPr>
        <p:txBody>
          <a:bodyPr>
            <a:noAutofit/>
          </a:bodyPr>
          <a:lstStyle/>
          <a:p>
            <a:pPr algn="just"/>
            <a:r>
              <a:rPr lang="it-IT" sz="3300" dirty="0"/>
              <a:t>Tutto dovrebbe filare liscio se non fosse che questi nuovi macchinari, queste nuove tecnologie sono fin troppo efficienti. Ovvero: producono </a:t>
            </a:r>
            <a:r>
              <a:rPr lang="it-IT" sz="3300" b="1" dirty="0"/>
              <a:t>più</a:t>
            </a:r>
            <a:r>
              <a:rPr lang="it-IT" sz="3300" dirty="0"/>
              <a:t> merci di quelle che si riescono a consumare. </a:t>
            </a:r>
          </a:p>
          <a:p>
            <a:pPr algn="just"/>
            <a:r>
              <a:rPr lang="it-IT" sz="3300" dirty="0"/>
              <a:t>L'inevitabile conseguenza è la stagnazione del mercato oberato di merci che non riesce più ad assimilare tante sono. Tale fenomeno prende il nome di </a:t>
            </a:r>
            <a:r>
              <a:rPr lang="it-IT" sz="3300" b="1" dirty="0"/>
              <a:t>sovrapproduzione</a:t>
            </a:r>
            <a:r>
              <a:rPr lang="it-IT" sz="3300" dirty="0"/>
              <a:t>. </a:t>
            </a:r>
          </a:p>
        </p:txBody>
      </p:sp>
    </p:spTree>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8" name="B1EEB5A9-64F0-4280-B057-A9D532000328-L0-001.jpeg" descr="B1EEB5A9-64F0-4280-B057-A9D532000328-L0-001.jpeg"/>
          <p:cNvPicPr>
            <a:picLocks noGrp="1" noChangeAspect="1"/>
          </p:cNvPicPr>
          <p:nvPr>
            <p:ph type="pic" idx="13"/>
          </p:nvPr>
        </p:nvPicPr>
        <p:blipFill>
          <a:blip r:embed="rId2">
            <a:extLst/>
          </a:blip>
          <a:srcRect l="2344" r="2344"/>
          <a:stretch>
            <a:fillRect/>
          </a:stretch>
        </p:blipFill>
        <p:spPr>
          <a:prstGeom prst="rect">
            <a:avLst/>
          </a:prstGeom>
        </p:spPr>
      </p:pic>
      <p:sp>
        <p:nvSpPr>
          <p:cNvPr id="259" name="Line"/>
          <p:cNvSpPr>
            <a:spLocks noGrp="1"/>
          </p:cNvSpPr>
          <p:nvPr>
            <p:ph type="body" idx="14"/>
          </p:nvPr>
        </p:nvSpPr>
        <p:spPr>
          <a:prstGeom prst="line">
            <a:avLst/>
          </a:prstGeom>
        </p:spPr>
        <p:txBody>
          <a:bodyPr/>
          <a:lstStyle/>
          <a:p>
            <a:pPr marL="0" indent="0" defTabSz="457200">
              <a:spcBef>
                <a:spcPts val="0"/>
              </a:spcBef>
              <a:buSzTx/>
              <a:buFontTx/>
              <a:buNone/>
              <a:defRPr sz="1200">
                <a:solidFill>
                  <a:srgbClr val="000000"/>
                </a:solidFill>
                <a:latin typeface="Helvetica"/>
                <a:ea typeface="Helvetica"/>
                <a:cs typeface="Helvetica"/>
                <a:sym typeface="Helvetica"/>
              </a:defRPr>
            </a:pPr>
            <a:endParaRPr/>
          </a:p>
        </p:txBody>
      </p:sp>
      <p:sp>
        <p:nvSpPr>
          <p:cNvPr id="260" name="La caduta del saggio di profitto"/>
          <p:cNvSpPr txBox="1">
            <a:spLocks noGrp="1"/>
          </p:cNvSpPr>
          <p:nvPr>
            <p:ph type="title"/>
          </p:nvPr>
        </p:nvSpPr>
        <p:spPr>
          <a:xfrm>
            <a:off x="7023100" y="139149"/>
            <a:ext cx="5397500" cy="1308652"/>
          </a:xfrm>
          <a:prstGeom prst="rect">
            <a:avLst/>
          </a:prstGeom>
        </p:spPr>
        <p:txBody>
          <a:bodyPr>
            <a:noAutofit/>
          </a:bodyPr>
          <a:lstStyle>
            <a:lvl1pPr algn="ctr" defTabSz="420624">
              <a:spcBef>
                <a:spcPts val="1600"/>
              </a:spcBef>
              <a:defRPr sz="3744"/>
            </a:lvl1pPr>
          </a:lstStyle>
          <a:p>
            <a:r>
              <a:rPr lang="it-IT" sz="4400" dirty="0"/>
              <a:t>La caduta del saggio di profitto</a:t>
            </a:r>
          </a:p>
        </p:txBody>
      </p:sp>
      <p:sp>
        <p:nvSpPr>
          <p:cNvPr id="261" name="La crisi di sovrapproduzione originatasi comporta ulteriori, dolorose conseguenze: la distruzione della merce in eccesso e la disoccupazione che aggrava ancora di più la già grave situazione dei salariati (coloro che lavorano in cambio di un salario).…"/>
          <p:cNvSpPr txBox="1">
            <a:spLocks noGrp="1"/>
          </p:cNvSpPr>
          <p:nvPr>
            <p:ph type="body" sz="half" idx="1"/>
          </p:nvPr>
        </p:nvSpPr>
        <p:spPr>
          <a:xfrm>
            <a:off x="7023100" y="1803400"/>
            <a:ext cx="5397500" cy="7777922"/>
          </a:xfrm>
          <a:prstGeom prst="rect">
            <a:avLst/>
          </a:prstGeom>
        </p:spPr>
        <p:txBody>
          <a:bodyPr>
            <a:noAutofit/>
          </a:bodyPr>
          <a:lstStyle/>
          <a:p>
            <a:pPr marL="369824" indent="-369824" algn="just" defTabSz="531622">
              <a:spcBef>
                <a:spcPts val="1600"/>
              </a:spcBef>
              <a:defRPr sz="2548"/>
            </a:pPr>
            <a:r>
              <a:rPr lang="it-IT" sz="3000" dirty="0"/>
              <a:t>La crisi di sovrapproduzione originatasi comporta ulteriori, dolorose conseguenze: la distruzione della merce in eccesso e la disoccupazione che aggrava ancora di più la già grave situazione dei salariati (coloro che lavorano in cambio di un salario).</a:t>
            </a:r>
          </a:p>
          <a:p>
            <a:pPr marL="369824" indent="-369824" algn="just" defTabSz="531622">
              <a:spcBef>
                <a:spcPts val="1600"/>
              </a:spcBef>
              <a:defRPr sz="2548"/>
            </a:pPr>
            <a:r>
              <a:rPr lang="it-IT" sz="3000" dirty="0"/>
              <a:t>Si arriva quindi alla </a:t>
            </a:r>
            <a:r>
              <a:rPr lang="it-IT" sz="3000" b="1" dirty="0"/>
              <a:t>caduta tendenziale del saggio di profitto</a:t>
            </a:r>
            <a:r>
              <a:rPr lang="it-IT" sz="3000" dirty="0"/>
              <a:t>: ovvero si accresce il capitale costante in maniera smisurata rispetto al capitale variabile, diminuendo inevitabilmente il profitto. </a:t>
            </a:r>
          </a:p>
        </p:txBody>
      </p:sp>
    </p:spTree>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3" name="D5B280B4-70DD-41B0-886D-B2C1A6D7BB5E-L0-001.jpeg" descr="D5B280B4-70DD-41B0-886D-B2C1A6D7BB5E-L0-001.jpeg"/>
          <p:cNvPicPr>
            <a:picLocks noGrp="1" noChangeAspect="1"/>
          </p:cNvPicPr>
          <p:nvPr>
            <p:ph type="pic" idx="13"/>
          </p:nvPr>
        </p:nvPicPr>
        <p:blipFill>
          <a:blip r:embed="rId2">
            <a:extLst/>
          </a:blip>
          <a:srcRect l="27939" r="27939"/>
          <a:stretch>
            <a:fillRect/>
          </a:stretch>
        </p:blipFill>
        <p:spPr>
          <a:prstGeom prst="rect">
            <a:avLst/>
          </a:prstGeom>
        </p:spPr>
      </p:pic>
      <p:sp>
        <p:nvSpPr>
          <p:cNvPr id="264" name="Line"/>
          <p:cNvSpPr>
            <a:spLocks noGrp="1"/>
          </p:cNvSpPr>
          <p:nvPr>
            <p:ph type="body" idx="14"/>
          </p:nvPr>
        </p:nvSpPr>
        <p:spPr>
          <a:prstGeom prst="line">
            <a:avLst/>
          </a:prstGeom>
        </p:spPr>
        <p:txBody>
          <a:bodyPr/>
          <a:lstStyle/>
          <a:p>
            <a:pPr marL="0" indent="0" defTabSz="457200">
              <a:spcBef>
                <a:spcPts val="0"/>
              </a:spcBef>
              <a:buSzTx/>
              <a:buFontTx/>
              <a:buNone/>
              <a:defRPr sz="1200">
                <a:solidFill>
                  <a:srgbClr val="000000"/>
                </a:solidFill>
                <a:latin typeface="Helvetica"/>
                <a:ea typeface="Helvetica"/>
                <a:cs typeface="Helvetica"/>
                <a:sym typeface="Helvetica"/>
              </a:defRPr>
            </a:pPr>
            <a:endParaRPr/>
          </a:p>
        </p:txBody>
      </p:sp>
      <p:sp>
        <p:nvSpPr>
          <p:cNvPr id="265" name="La rivoluzione necessaria"/>
          <p:cNvSpPr txBox="1">
            <a:spLocks noGrp="1"/>
          </p:cNvSpPr>
          <p:nvPr>
            <p:ph type="title"/>
          </p:nvPr>
        </p:nvSpPr>
        <p:spPr>
          <a:xfrm>
            <a:off x="7023100" y="139148"/>
            <a:ext cx="5397500" cy="1308652"/>
          </a:xfrm>
          <a:prstGeom prst="rect">
            <a:avLst/>
          </a:prstGeom>
        </p:spPr>
        <p:txBody>
          <a:bodyPr>
            <a:noAutofit/>
          </a:bodyPr>
          <a:lstStyle>
            <a:lvl1pPr algn="ctr" defTabSz="514095">
              <a:spcBef>
                <a:spcPts val="2000"/>
              </a:spcBef>
              <a:defRPr sz="4576"/>
            </a:lvl1pPr>
          </a:lstStyle>
          <a:p>
            <a:r>
              <a:rPr lang="it-IT" sz="4400" dirty="0"/>
              <a:t>La rivoluzione necessaria</a:t>
            </a:r>
          </a:p>
        </p:txBody>
      </p:sp>
      <p:sp>
        <p:nvSpPr>
          <p:cNvPr id="266" name="Crisi di sovrapproduzione e caduta tendenziale del saggio di profitto non fanno che allargare il divario tra i ricchi sempre più ricchi e i poveri sempre più poveri. Tanto più che il numero dei primi è in costante picchiata, mentre quello dei secondi aumenta a ritmi vertiginosi.…"/>
          <p:cNvSpPr txBox="1">
            <a:spLocks noGrp="1"/>
          </p:cNvSpPr>
          <p:nvPr>
            <p:ph type="body" sz="half" idx="1"/>
          </p:nvPr>
        </p:nvSpPr>
        <p:spPr>
          <a:xfrm>
            <a:off x="7023100" y="1803400"/>
            <a:ext cx="5397500" cy="7678530"/>
          </a:xfrm>
          <a:prstGeom prst="rect">
            <a:avLst/>
          </a:prstGeom>
        </p:spPr>
        <p:txBody>
          <a:bodyPr>
            <a:noAutofit/>
          </a:bodyPr>
          <a:lstStyle/>
          <a:p>
            <a:pPr marL="382015" indent="-382015" algn="just" defTabSz="549148">
              <a:spcBef>
                <a:spcPts val="1600"/>
              </a:spcBef>
              <a:defRPr sz="2632"/>
            </a:pPr>
            <a:r>
              <a:rPr lang="it-IT" sz="3000" dirty="0"/>
              <a:t>Crisi di sovrapproduzione e caduta tendenziale del saggio di profitto non fanno che allargare il divario tra i ricchi sempre più ricchi e i poveri sempre più poveri. Tanto più che il numero dei primi è in costante picchiata, mentre quello dei secondi aumenta a ritmi vertiginosi.</a:t>
            </a:r>
          </a:p>
          <a:p>
            <a:pPr marL="382015" indent="-382015" algn="just" defTabSz="549148">
              <a:spcBef>
                <a:spcPts val="1600"/>
              </a:spcBef>
              <a:defRPr sz="2632"/>
            </a:pPr>
            <a:r>
              <a:rPr lang="it-IT" sz="3000" dirty="0"/>
              <a:t>Per correre ai ripari Marx non vede altra soluzione che: la rivoluzione sociale, così da spazzare via tutte le intollerabili iniquità prodottesi con l'economia capitalista. </a:t>
            </a:r>
          </a:p>
        </p:txBody>
      </p:sp>
    </p:spTree>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8" name="B9580B20-431A-4AB4-AA78-E887693F228E-L0-001.jpeg" descr="B9580B20-431A-4AB4-AA78-E887693F228E-L0-001.jpeg"/>
          <p:cNvPicPr>
            <a:picLocks noGrp="1" noChangeAspect="1"/>
          </p:cNvPicPr>
          <p:nvPr>
            <p:ph type="pic" idx="13"/>
          </p:nvPr>
        </p:nvPicPr>
        <p:blipFill>
          <a:blip r:embed="rId2">
            <a:extLst/>
          </a:blip>
          <a:srcRect l="21940" r="21940"/>
          <a:stretch>
            <a:fillRect/>
          </a:stretch>
        </p:blipFill>
        <p:spPr>
          <a:prstGeom prst="rect">
            <a:avLst/>
          </a:prstGeom>
        </p:spPr>
      </p:pic>
      <p:sp>
        <p:nvSpPr>
          <p:cNvPr id="269" name="Line"/>
          <p:cNvSpPr>
            <a:spLocks noGrp="1"/>
          </p:cNvSpPr>
          <p:nvPr>
            <p:ph type="body" idx="14"/>
          </p:nvPr>
        </p:nvSpPr>
        <p:spPr>
          <a:prstGeom prst="line">
            <a:avLst/>
          </a:prstGeom>
        </p:spPr>
        <p:txBody>
          <a:bodyPr/>
          <a:lstStyle/>
          <a:p>
            <a:pPr marL="0" indent="0" defTabSz="457200">
              <a:spcBef>
                <a:spcPts val="0"/>
              </a:spcBef>
              <a:buSzTx/>
              <a:buFontTx/>
              <a:buNone/>
              <a:defRPr sz="1200">
                <a:solidFill>
                  <a:srgbClr val="000000"/>
                </a:solidFill>
                <a:latin typeface="Helvetica"/>
                <a:ea typeface="Helvetica"/>
                <a:cs typeface="Helvetica"/>
                <a:sym typeface="Helvetica"/>
              </a:defRPr>
            </a:pPr>
            <a:endParaRPr/>
          </a:p>
        </p:txBody>
      </p:sp>
      <p:sp>
        <p:nvSpPr>
          <p:cNvPr id="270" name="Verso la società perfetta"/>
          <p:cNvSpPr txBox="1">
            <a:spLocks noGrp="1"/>
          </p:cNvSpPr>
          <p:nvPr>
            <p:ph type="title"/>
          </p:nvPr>
        </p:nvSpPr>
        <p:spPr>
          <a:xfrm>
            <a:off x="571500" y="576470"/>
            <a:ext cx="6451600" cy="1908313"/>
          </a:xfrm>
          <a:prstGeom prst="rect">
            <a:avLst/>
          </a:prstGeom>
        </p:spPr>
        <p:txBody>
          <a:bodyPr>
            <a:normAutofit/>
          </a:bodyPr>
          <a:lstStyle>
            <a:lvl1pPr algn="ctr" defTabSz="426466">
              <a:defRPr sz="8833"/>
            </a:lvl1pPr>
          </a:lstStyle>
          <a:p>
            <a:r>
              <a:rPr lang="it-IT" sz="6500" dirty="0"/>
              <a:t>Verso la società perfetta</a:t>
            </a:r>
          </a:p>
        </p:txBody>
      </p:sp>
      <p:sp>
        <p:nvSpPr>
          <p:cNvPr id="271" name="Abbattere la proprietà privata e socializzare i mezzi di produzione nonché quelli di scambio, togliendoli dalle mani dei privati e rendendoli alla comunità, al fine di ripartire più equamente la ricchezza prodotta, questo è il primo e decisivo passo verso la società perfetta."/>
          <p:cNvSpPr txBox="1">
            <a:spLocks noGrp="1"/>
          </p:cNvSpPr>
          <p:nvPr>
            <p:ph type="body" sz="half" idx="1"/>
          </p:nvPr>
        </p:nvSpPr>
        <p:spPr>
          <a:xfrm>
            <a:off x="571500" y="3240157"/>
            <a:ext cx="6451600" cy="4385917"/>
          </a:xfrm>
          <a:prstGeom prst="rect">
            <a:avLst/>
          </a:prstGeom>
        </p:spPr>
        <p:txBody>
          <a:bodyPr>
            <a:noAutofit/>
          </a:bodyPr>
          <a:lstStyle/>
          <a:p>
            <a:pPr algn="just" defTabSz="408940">
              <a:spcBef>
                <a:spcPts val="400"/>
              </a:spcBef>
              <a:defRPr sz="3359" i="0"/>
            </a:pPr>
            <a:r>
              <a:rPr lang="it-IT" sz="3900" dirty="0"/>
              <a:t>Abbattere la proprietà privata e </a:t>
            </a:r>
            <a:r>
              <a:rPr lang="it-IT" sz="3900" b="1" dirty="0"/>
              <a:t>socializzare</a:t>
            </a:r>
            <a:r>
              <a:rPr lang="it-IT" sz="3900" dirty="0"/>
              <a:t> i mezzi di produzione nonché quelli di scambio, togliendoli dalle mani dei privati e rendendoli alla comunità, al fine di ripartire più equamente la ricchezza prodotta, questo è il primo e decisivo passo verso la </a:t>
            </a:r>
            <a:r>
              <a:rPr lang="it-IT" sz="3900" b="1" dirty="0"/>
              <a:t>società perfetta</a:t>
            </a:r>
            <a:r>
              <a:rPr lang="it-IT" sz="3900" dirty="0"/>
              <a:t>.</a:t>
            </a:r>
          </a:p>
        </p:txBody>
      </p:sp>
    </p:spTree>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3" name="2256FAFF-6D4F-4303-8808-9C1704CDA57F-L0-001.jpeg" descr="2256FAFF-6D4F-4303-8808-9C1704CDA57F-L0-001.jpeg"/>
          <p:cNvPicPr>
            <a:picLocks noGrp="1" noChangeAspect="1"/>
          </p:cNvPicPr>
          <p:nvPr>
            <p:ph type="pic" idx="13"/>
          </p:nvPr>
        </p:nvPicPr>
        <p:blipFill>
          <a:blip r:embed="rId2">
            <a:extLst/>
          </a:blip>
          <a:srcRect l="25685" r="25685"/>
          <a:stretch>
            <a:fillRect/>
          </a:stretch>
        </p:blipFill>
        <p:spPr>
          <a:prstGeom prst="rect">
            <a:avLst/>
          </a:prstGeom>
        </p:spPr>
      </p:pic>
      <p:sp>
        <p:nvSpPr>
          <p:cNvPr id="274" name="Line"/>
          <p:cNvSpPr>
            <a:spLocks noGrp="1"/>
          </p:cNvSpPr>
          <p:nvPr>
            <p:ph type="body" idx="14"/>
          </p:nvPr>
        </p:nvSpPr>
        <p:spPr>
          <a:prstGeom prst="line">
            <a:avLst/>
          </a:prstGeom>
        </p:spPr>
        <p:txBody>
          <a:bodyPr/>
          <a:lstStyle/>
          <a:p>
            <a:pPr marL="0" indent="0" defTabSz="457200">
              <a:spcBef>
                <a:spcPts val="0"/>
              </a:spcBef>
              <a:buSzTx/>
              <a:buFontTx/>
              <a:buNone/>
              <a:defRPr sz="1200">
                <a:solidFill>
                  <a:srgbClr val="000000"/>
                </a:solidFill>
                <a:latin typeface="Helvetica"/>
                <a:ea typeface="Helvetica"/>
                <a:cs typeface="Helvetica"/>
                <a:sym typeface="Helvetica"/>
              </a:defRPr>
            </a:pPr>
            <a:endParaRPr/>
          </a:p>
        </p:txBody>
      </p:sp>
      <p:sp>
        <p:nvSpPr>
          <p:cNvPr id="275" name="La dittatura del proletariato"/>
          <p:cNvSpPr txBox="1">
            <a:spLocks noGrp="1"/>
          </p:cNvSpPr>
          <p:nvPr>
            <p:ph type="title"/>
          </p:nvPr>
        </p:nvSpPr>
        <p:spPr>
          <a:xfrm>
            <a:off x="571500" y="238540"/>
            <a:ext cx="6451600" cy="2902226"/>
          </a:xfrm>
          <a:prstGeom prst="rect">
            <a:avLst/>
          </a:prstGeom>
        </p:spPr>
        <p:txBody>
          <a:bodyPr>
            <a:noAutofit/>
          </a:bodyPr>
          <a:lstStyle>
            <a:lvl1pPr algn="ctr" defTabSz="438150">
              <a:defRPr sz="9075"/>
            </a:lvl1pPr>
          </a:lstStyle>
          <a:p>
            <a:r>
              <a:rPr lang="it-IT" sz="7200" dirty="0"/>
              <a:t>La dittatura del proletariato</a:t>
            </a:r>
          </a:p>
        </p:txBody>
      </p:sp>
      <p:sp>
        <p:nvSpPr>
          <p:cNvPr id="276" name="Si chiama dittatura del proletariato la fase transitoria della rivoluzione sociale teorizzata da Marx; può anche durare a lungo, purché sfoci però nella società perfetta senza classi e senza Stato. È la fase in cui «una maggioranza di (ex) oppressi» domina «su una minoranza di (ex) oppressori»"/>
          <p:cNvSpPr txBox="1">
            <a:spLocks noGrp="1"/>
          </p:cNvSpPr>
          <p:nvPr>
            <p:ph type="body" sz="quarter" idx="1"/>
          </p:nvPr>
        </p:nvSpPr>
        <p:spPr>
          <a:xfrm>
            <a:off x="571500" y="3617843"/>
            <a:ext cx="6451600" cy="3962213"/>
          </a:xfrm>
          <a:prstGeom prst="rect">
            <a:avLst/>
          </a:prstGeom>
        </p:spPr>
        <p:txBody>
          <a:bodyPr>
            <a:noAutofit/>
          </a:bodyPr>
          <a:lstStyle/>
          <a:p>
            <a:pPr algn="just" defTabSz="379729">
              <a:spcBef>
                <a:spcPts val="300"/>
              </a:spcBef>
              <a:defRPr sz="3120" i="0"/>
            </a:pPr>
            <a:r>
              <a:rPr lang="it-IT" sz="3500" dirty="0"/>
              <a:t>Si chiama </a:t>
            </a:r>
            <a:r>
              <a:rPr lang="it-IT" sz="3500" b="1" dirty="0"/>
              <a:t>dittatura del proletariato </a:t>
            </a:r>
            <a:r>
              <a:rPr lang="it-IT" sz="3500" dirty="0"/>
              <a:t>la fase </a:t>
            </a:r>
            <a:r>
              <a:rPr lang="it-IT" sz="3500" b="1" dirty="0"/>
              <a:t>transitoria</a:t>
            </a:r>
            <a:r>
              <a:rPr lang="it-IT" sz="3500" dirty="0"/>
              <a:t> della rivoluzione sociale teorizzata da Marx; può anche durare a lungo, purché sfoci però nella società perfetta senza classi e senza Stato. È la fase in cui «una maggioranza di (ex) oppressi» domina «su una minoranza di (ex) oppressori»</a:t>
            </a:r>
          </a:p>
        </p:txBody>
      </p:sp>
    </p:spTree>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8" name="6FAE70E5-1AC9-429C-ADB3-176CED4A46F9-L0-001.jpeg" descr="6FAE70E5-1AC9-429C-ADB3-176CED4A46F9-L0-001.jpeg"/>
          <p:cNvPicPr>
            <a:picLocks noGrp="1" noChangeAspect="1"/>
          </p:cNvPicPr>
          <p:nvPr>
            <p:ph type="pic" idx="13"/>
          </p:nvPr>
        </p:nvPicPr>
        <p:blipFill>
          <a:blip r:embed="rId2">
            <a:extLst/>
          </a:blip>
          <a:srcRect l="9897" r="9897"/>
          <a:stretch>
            <a:fillRect/>
          </a:stretch>
        </p:blipFill>
        <p:spPr>
          <a:xfrm>
            <a:off x="6350" y="-1"/>
            <a:ext cx="6438900" cy="9753601"/>
          </a:xfrm>
          <a:prstGeom prst="rect">
            <a:avLst/>
          </a:prstGeom>
        </p:spPr>
      </p:pic>
      <p:sp>
        <p:nvSpPr>
          <p:cNvPr id="279" name="Line"/>
          <p:cNvSpPr>
            <a:spLocks noGrp="1"/>
          </p:cNvSpPr>
          <p:nvPr>
            <p:ph type="body" idx="14"/>
          </p:nvPr>
        </p:nvSpPr>
        <p:spPr>
          <a:prstGeom prst="line">
            <a:avLst/>
          </a:prstGeom>
        </p:spPr>
        <p:txBody>
          <a:bodyPr/>
          <a:lstStyle/>
          <a:p>
            <a:pPr marL="0" indent="0" defTabSz="457200">
              <a:spcBef>
                <a:spcPts val="0"/>
              </a:spcBef>
              <a:buSzTx/>
              <a:buFontTx/>
              <a:buNone/>
              <a:defRPr sz="1200">
                <a:solidFill>
                  <a:srgbClr val="000000"/>
                </a:solidFill>
                <a:latin typeface="Helvetica"/>
                <a:ea typeface="Helvetica"/>
                <a:cs typeface="Helvetica"/>
                <a:sym typeface="Helvetica"/>
              </a:defRPr>
            </a:pPr>
            <a:endParaRPr/>
          </a:p>
        </p:txBody>
      </p:sp>
      <p:sp>
        <p:nvSpPr>
          <p:cNvPr id="280" name="Una rivoluzione &quot;pacifica&quot;?"/>
          <p:cNvSpPr txBox="1">
            <a:spLocks noGrp="1"/>
          </p:cNvSpPr>
          <p:nvPr>
            <p:ph type="title"/>
          </p:nvPr>
        </p:nvSpPr>
        <p:spPr>
          <a:xfrm>
            <a:off x="7023100" y="0"/>
            <a:ext cx="5397500" cy="1447800"/>
          </a:xfrm>
          <a:prstGeom prst="rect">
            <a:avLst/>
          </a:prstGeom>
        </p:spPr>
        <p:txBody>
          <a:bodyPr>
            <a:noAutofit/>
          </a:bodyPr>
          <a:lstStyle>
            <a:lvl1pPr algn="ctr" defTabSz="496570">
              <a:spcBef>
                <a:spcPts val="1900"/>
              </a:spcBef>
              <a:defRPr sz="4420"/>
            </a:lvl1pPr>
          </a:lstStyle>
          <a:p>
            <a:r>
              <a:rPr lang="it-IT" sz="5200" dirty="0"/>
              <a:t>Una rivoluzione "pacifica"?</a:t>
            </a:r>
          </a:p>
        </p:txBody>
      </p:sp>
      <p:sp>
        <p:nvSpPr>
          <p:cNvPr id="281" name="Sarebbe possibile e senz'altro auspicabile, ma la storia c'insegna che sarebbe anche altamente improbabile.…"/>
          <p:cNvSpPr txBox="1">
            <a:spLocks noGrp="1"/>
          </p:cNvSpPr>
          <p:nvPr>
            <p:ph type="body" sz="half" idx="1"/>
          </p:nvPr>
        </p:nvSpPr>
        <p:spPr>
          <a:xfrm>
            <a:off x="7023100" y="1803400"/>
            <a:ext cx="5397500" cy="7777922"/>
          </a:xfrm>
          <a:prstGeom prst="rect">
            <a:avLst/>
          </a:prstGeom>
        </p:spPr>
        <p:txBody>
          <a:bodyPr>
            <a:noAutofit/>
          </a:bodyPr>
          <a:lstStyle/>
          <a:p>
            <a:pPr algn="just"/>
            <a:r>
              <a:rPr lang="it-IT" sz="3300" dirty="0"/>
              <a:t>Sarebbe possibile e senz'altro auspicabile, ma la storia c'insegna che sarebbe anche altamente improbabile. </a:t>
            </a:r>
          </a:p>
          <a:p>
            <a:pPr algn="just"/>
            <a:r>
              <a:rPr lang="it-IT" sz="3300" dirty="0"/>
              <a:t>Le rivoluzioni della storia – infatti – si sono sempre concretizzate in forme più o meno violente.</a:t>
            </a:r>
          </a:p>
          <a:p>
            <a:pPr algn="just"/>
            <a:r>
              <a:rPr lang="it-IT" sz="3300" dirty="0"/>
              <a:t>Emblematico, a tal proposito, è il caso della Rivoluzione francese (1789), il cui simbolo ancora oggi rimane: la ghigliottina.</a:t>
            </a:r>
          </a:p>
        </p:txBody>
      </p:sp>
    </p:spTree>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3" name="20C1AFB7-27A5-4868-8765-97E008F0F1F0-L0-001.jpeg" descr="20C1AFB7-27A5-4868-8765-97E008F0F1F0-L0-001.jpeg"/>
          <p:cNvPicPr>
            <a:picLocks noGrp="1" noChangeAspect="1"/>
          </p:cNvPicPr>
          <p:nvPr>
            <p:ph type="pic" idx="13"/>
          </p:nvPr>
        </p:nvPicPr>
        <p:blipFill>
          <a:blip r:embed="rId2">
            <a:extLst/>
          </a:blip>
          <a:srcRect l="32228" r="32228"/>
          <a:stretch>
            <a:fillRect/>
          </a:stretch>
        </p:blipFill>
        <p:spPr>
          <a:prstGeom prst="rect">
            <a:avLst/>
          </a:prstGeom>
        </p:spPr>
      </p:pic>
      <p:sp>
        <p:nvSpPr>
          <p:cNvPr id="284" name="Line"/>
          <p:cNvSpPr>
            <a:spLocks noGrp="1"/>
          </p:cNvSpPr>
          <p:nvPr>
            <p:ph type="body" idx="14"/>
          </p:nvPr>
        </p:nvSpPr>
        <p:spPr>
          <a:prstGeom prst="line">
            <a:avLst/>
          </a:prstGeom>
        </p:spPr>
        <p:txBody>
          <a:bodyPr/>
          <a:lstStyle/>
          <a:p>
            <a:pPr marL="0" indent="0" defTabSz="457200">
              <a:spcBef>
                <a:spcPts val="0"/>
              </a:spcBef>
              <a:buSzTx/>
              <a:buFontTx/>
              <a:buNone/>
              <a:defRPr sz="1200">
                <a:solidFill>
                  <a:srgbClr val="000000"/>
                </a:solidFill>
                <a:latin typeface="Helvetica"/>
                <a:ea typeface="Helvetica"/>
                <a:cs typeface="Helvetica"/>
                <a:sym typeface="Helvetica"/>
              </a:defRPr>
            </a:pPr>
            <a:endParaRPr/>
          </a:p>
        </p:txBody>
      </p:sp>
      <p:sp>
        <p:nvSpPr>
          <p:cNvPr id="285" name="I due comunismi"/>
          <p:cNvSpPr txBox="1">
            <a:spLocks noGrp="1"/>
          </p:cNvSpPr>
          <p:nvPr>
            <p:ph type="title"/>
          </p:nvPr>
        </p:nvSpPr>
        <p:spPr>
          <a:xfrm>
            <a:off x="571500" y="954157"/>
            <a:ext cx="6451600" cy="2564294"/>
          </a:xfrm>
          <a:prstGeom prst="rect">
            <a:avLst/>
          </a:prstGeom>
        </p:spPr>
        <p:txBody>
          <a:bodyPr>
            <a:normAutofit/>
          </a:bodyPr>
          <a:lstStyle>
            <a:lvl1pPr algn="ctr"/>
          </a:lstStyle>
          <a:p>
            <a:r>
              <a:rPr lang="it-IT" sz="9600" dirty="0"/>
              <a:t>I due comunismi</a:t>
            </a:r>
          </a:p>
        </p:txBody>
      </p:sp>
      <p:sp>
        <p:nvSpPr>
          <p:cNvPr id="286" name="Nei Manoscritti economico-filosofici Marx offre un'interessante distinzione tra: un comunismo rozzo e un altro invece autentico."/>
          <p:cNvSpPr txBox="1">
            <a:spLocks noGrp="1"/>
          </p:cNvSpPr>
          <p:nvPr>
            <p:ph type="body" sz="quarter" idx="1"/>
          </p:nvPr>
        </p:nvSpPr>
        <p:spPr>
          <a:xfrm>
            <a:off x="571500" y="4572000"/>
            <a:ext cx="6451600" cy="4457704"/>
          </a:xfrm>
          <a:prstGeom prst="rect">
            <a:avLst/>
          </a:prstGeom>
        </p:spPr>
        <p:txBody>
          <a:bodyPr>
            <a:normAutofit/>
          </a:bodyPr>
          <a:lstStyle/>
          <a:p>
            <a:pPr marL="406400" indent="-406400" algn="just">
              <a:lnSpc>
                <a:spcPct val="100000"/>
              </a:lnSpc>
              <a:spcBef>
                <a:spcPts val="1800"/>
              </a:spcBef>
              <a:buSzPct val="75000"/>
              <a:buFont typeface="Zapf Dingbats"/>
              <a:buChar char="➤"/>
              <a:defRPr sz="2800" i="0">
                <a:solidFill>
                  <a:srgbClr val="5C5C5C"/>
                </a:solidFill>
              </a:defRPr>
            </a:pPr>
            <a:r>
              <a:rPr lang="it-IT" sz="3400" dirty="0"/>
              <a:t>Nei </a:t>
            </a:r>
            <a:r>
              <a:rPr lang="it-IT" sz="3400" i="1" dirty="0"/>
              <a:t>Manoscritti economico-filosofici </a:t>
            </a:r>
            <a:r>
              <a:rPr lang="it-IT" sz="3400" dirty="0"/>
              <a:t>Marx offre un'interessante distinzione tra: un comunismo </a:t>
            </a:r>
            <a:r>
              <a:rPr lang="it-IT" sz="3400" b="1" dirty="0"/>
              <a:t>rozzo</a:t>
            </a:r>
            <a:r>
              <a:rPr lang="it-IT" sz="3400" dirty="0"/>
              <a:t> e un altro invece </a:t>
            </a:r>
            <a:r>
              <a:rPr lang="it-IT" sz="3400" b="1" dirty="0"/>
              <a:t>autentico</a:t>
            </a:r>
            <a:r>
              <a:rPr lang="it-IT" sz="3400" dirty="0"/>
              <a:t>.</a:t>
            </a:r>
          </a:p>
        </p:txBody>
      </p:sp>
    </p:spTree>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8" name="6B04DDAA-1F1C-4CC1-8FC1-3DBFAFE53F45-L0-001.jpeg" descr="6B04DDAA-1F1C-4CC1-8FC1-3DBFAFE53F45-L0-001.jpeg"/>
          <p:cNvPicPr>
            <a:picLocks noGrp="1" noChangeAspect="1"/>
          </p:cNvPicPr>
          <p:nvPr>
            <p:ph type="pic" idx="13"/>
          </p:nvPr>
        </p:nvPicPr>
        <p:blipFill>
          <a:blip r:embed="rId2">
            <a:extLst/>
          </a:blip>
          <a:srcRect l="6547" r="6547"/>
          <a:stretch>
            <a:fillRect/>
          </a:stretch>
        </p:blipFill>
        <p:spPr>
          <a:prstGeom prst="rect">
            <a:avLst/>
          </a:prstGeom>
        </p:spPr>
      </p:pic>
      <p:sp>
        <p:nvSpPr>
          <p:cNvPr id="289" name="Line"/>
          <p:cNvSpPr>
            <a:spLocks noGrp="1"/>
          </p:cNvSpPr>
          <p:nvPr>
            <p:ph type="body" idx="14"/>
          </p:nvPr>
        </p:nvSpPr>
        <p:spPr>
          <a:prstGeom prst="line">
            <a:avLst/>
          </a:prstGeom>
        </p:spPr>
        <p:txBody>
          <a:bodyPr/>
          <a:lstStyle/>
          <a:p>
            <a:pPr marL="0" indent="0" defTabSz="457200">
              <a:spcBef>
                <a:spcPts val="0"/>
              </a:spcBef>
              <a:buSzTx/>
              <a:buFontTx/>
              <a:buNone/>
              <a:defRPr sz="1200">
                <a:solidFill>
                  <a:srgbClr val="000000"/>
                </a:solidFill>
                <a:latin typeface="Helvetica"/>
                <a:ea typeface="Helvetica"/>
                <a:cs typeface="Helvetica"/>
                <a:sym typeface="Helvetica"/>
              </a:defRPr>
            </a:pPr>
            <a:endParaRPr/>
          </a:p>
        </p:txBody>
      </p:sp>
      <p:sp>
        <p:nvSpPr>
          <p:cNvPr id="290" name="Il comunismo rozzo"/>
          <p:cNvSpPr txBox="1">
            <a:spLocks noGrp="1"/>
          </p:cNvSpPr>
          <p:nvPr>
            <p:ph type="title"/>
          </p:nvPr>
        </p:nvSpPr>
        <p:spPr>
          <a:xfrm>
            <a:off x="7023100" y="0"/>
            <a:ext cx="5397500" cy="1574800"/>
          </a:xfrm>
          <a:prstGeom prst="rect">
            <a:avLst/>
          </a:prstGeom>
        </p:spPr>
        <p:txBody>
          <a:bodyPr>
            <a:noAutofit/>
          </a:bodyPr>
          <a:lstStyle>
            <a:lvl1pPr algn="ctr" defTabSz="543305">
              <a:spcBef>
                <a:spcPts val="2100"/>
              </a:spcBef>
              <a:defRPr sz="4836"/>
            </a:lvl1pPr>
          </a:lstStyle>
          <a:p>
            <a:r>
              <a:rPr lang="it-IT" sz="4800" dirty="0"/>
              <a:t>Il comunismo rozzo</a:t>
            </a:r>
          </a:p>
        </p:txBody>
      </p:sp>
      <p:sp>
        <p:nvSpPr>
          <p:cNvPr id="291" name="Il comunismo rozzo consegna l'idea di una comunità intesa come una sorta di Grande Capitalista che mira a livellare tutti al ruolo di operai, a dare a tutti il medesimo salario il cui motto potrebbe tradursi in questi termini: poco per tutti e tutto per la comunità!…"/>
          <p:cNvSpPr txBox="1">
            <a:spLocks noGrp="1"/>
          </p:cNvSpPr>
          <p:nvPr>
            <p:ph type="body" sz="half" idx="1"/>
          </p:nvPr>
        </p:nvSpPr>
        <p:spPr>
          <a:xfrm>
            <a:off x="7023100" y="2584174"/>
            <a:ext cx="5397500" cy="7169426"/>
          </a:xfrm>
          <a:prstGeom prst="rect">
            <a:avLst/>
          </a:prstGeom>
        </p:spPr>
        <p:txBody>
          <a:bodyPr>
            <a:noAutofit/>
          </a:bodyPr>
          <a:lstStyle/>
          <a:p>
            <a:pPr marL="329184" indent="-329184" algn="just" defTabSz="473201">
              <a:spcBef>
                <a:spcPts val="1400"/>
              </a:spcBef>
              <a:defRPr sz="2268"/>
            </a:pPr>
            <a:r>
              <a:rPr lang="it-IT" sz="2400" dirty="0"/>
              <a:t>Il</a:t>
            </a:r>
            <a:r>
              <a:rPr lang="it-IT" sz="2400" b="1" dirty="0"/>
              <a:t> </a:t>
            </a:r>
            <a:r>
              <a:rPr lang="it-IT" sz="2400" dirty="0"/>
              <a:t>comunismo rozzo consegna l'idea di una comunità intesa come una sorta di Grande Capitalista che mira a livellare tutti al ruolo di operai, a dare a tutti il medesimo salario il cui motto potrebbe tradursi in questi termini: </a:t>
            </a:r>
            <a:r>
              <a:rPr lang="it-IT" sz="2400" b="1" dirty="0"/>
              <a:t>poco per tutti e tutto per la comunità!</a:t>
            </a:r>
          </a:p>
          <a:p>
            <a:pPr marL="329184" indent="-329184" algn="just" defTabSz="473201">
              <a:spcBef>
                <a:spcPts val="1400"/>
              </a:spcBef>
              <a:defRPr sz="2268"/>
            </a:pPr>
            <a:r>
              <a:rPr lang="it-IT" sz="2400" dirty="0"/>
              <a:t>Con il senno di poi è facile dire ma, questo comunismo rozzo, ricorda – per molti aspetti – le realizzazioni effimere e gli esiti – in definitiva – fallimentari del socialismo reale, che, più che distruggere la proprietà privata, si è limitato a </a:t>
            </a:r>
            <a:r>
              <a:rPr lang="it-IT" sz="2400" b="1" dirty="0"/>
              <a:t>nazionalizzarla</a:t>
            </a:r>
            <a:r>
              <a:rPr lang="it-IT" sz="2400" dirty="0"/>
              <a:t> (come non pensare alla nazionalizzazione delle terre operata da Lenin).</a:t>
            </a:r>
          </a:p>
        </p:txBody>
      </p:sp>
    </p:spTree>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3" name="EE3DC224-6AD0-4C5F-8B7C-7680F4948D66-L0-001.jpeg" descr="EE3DC224-6AD0-4C5F-8B7C-7680F4948D66-L0-001.jpeg"/>
          <p:cNvPicPr>
            <a:picLocks noGrp="1" noChangeAspect="1"/>
          </p:cNvPicPr>
          <p:nvPr>
            <p:ph type="pic" idx="13"/>
          </p:nvPr>
        </p:nvPicPr>
        <p:blipFill>
          <a:blip r:embed="rId2">
            <a:extLst/>
          </a:blip>
          <a:srcRect l="27687" r="27687"/>
          <a:stretch>
            <a:fillRect/>
          </a:stretch>
        </p:blipFill>
        <p:spPr>
          <a:prstGeom prst="rect">
            <a:avLst/>
          </a:prstGeom>
        </p:spPr>
      </p:pic>
      <p:sp>
        <p:nvSpPr>
          <p:cNvPr id="294" name="Line"/>
          <p:cNvSpPr>
            <a:spLocks noGrp="1"/>
          </p:cNvSpPr>
          <p:nvPr>
            <p:ph type="body" idx="14"/>
          </p:nvPr>
        </p:nvSpPr>
        <p:spPr>
          <a:prstGeom prst="line">
            <a:avLst/>
          </a:prstGeom>
        </p:spPr>
        <p:txBody>
          <a:bodyPr/>
          <a:lstStyle/>
          <a:p>
            <a:pPr marL="0" indent="0" defTabSz="457200">
              <a:spcBef>
                <a:spcPts val="0"/>
              </a:spcBef>
              <a:buSzTx/>
              <a:buFontTx/>
              <a:buNone/>
              <a:defRPr sz="1200">
                <a:solidFill>
                  <a:srgbClr val="000000"/>
                </a:solidFill>
                <a:latin typeface="Helvetica"/>
                <a:ea typeface="Helvetica"/>
                <a:cs typeface="Helvetica"/>
                <a:sym typeface="Helvetica"/>
              </a:defRPr>
            </a:pPr>
            <a:endParaRPr/>
          </a:p>
        </p:txBody>
      </p:sp>
      <p:sp>
        <p:nvSpPr>
          <p:cNvPr id="295" name="Il comunismo autentico"/>
          <p:cNvSpPr txBox="1">
            <a:spLocks noGrp="1"/>
          </p:cNvSpPr>
          <p:nvPr>
            <p:ph type="title"/>
          </p:nvPr>
        </p:nvSpPr>
        <p:spPr>
          <a:xfrm>
            <a:off x="7023100" y="139148"/>
            <a:ext cx="5397500" cy="1308652"/>
          </a:xfrm>
          <a:prstGeom prst="rect">
            <a:avLst/>
          </a:prstGeom>
        </p:spPr>
        <p:txBody>
          <a:bodyPr>
            <a:noAutofit/>
          </a:bodyPr>
          <a:lstStyle>
            <a:lvl1pPr algn="ctr" defTabSz="543305">
              <a:spcBef>
                <a:spcPts val="2100"/>
              </a:spcBef>
              <a:defRPr sz="4836"/>
            </a:lvl1pPr>
          </a:lstStyle>
          <a:p>
            <a:r>
              <a:rPr lang="it-IT" sz="4800" dirty="0"/>
              <a:t>Il comunismo autentico</a:t>
            </a:r>
          </a:p>
        </p:txBody>
      </p:sp>
      <p:sp>
        <p:nvSpPr>
          <p:cNvPr id="296" name="Di tutt'altro segno è il comunismo autentico, quello capace di fare il grande passo: demolire la proprietà privata.…"/>
          <p:cNvSpPr txBox="1">
            <a:spLocks noGrp="1"/>
          </p:cNvSpPr>
          <p:nvPr>
            <p:ph type="body" sz="half" idx="1"/>
          </p:nvPr>
        </p:nvSpPr>
        <p:spPr>
          <a:xfrm>
            <a:off x="7023100" y="2246242"/>
            <a:ext cx="5397500" cy="7335080"/>
          </a:xfrm>
          <a:prstGeom prst="rect">
            <a:avLst/>
          </a:prstGeom>
        </p:spPr>
        <p:txBody>
          <a:bodyPr>
            <a:noAutofit/>
          </a:bodyPr>
          <a:lstStyle/>
          <a:p>
            <a:pPr marL="398272" indent="-398272" algn="just" defTabSz="572516">
              <a:spcBef>
                <a:spcPts val="1700"/>
              </a:spcBef>
              <a:defRPr sz="2744"/>
            </a:pPr>
            <a:r>
              <a:rPr lang="it-IT" sz="3100" dirty="0"/>
              <a:t>Di tutt'altro segno è il </a:t>
            </a:r>
            <a:r>
              <a:rPr lang="it-IT" sz="3100" b="1" dirty="0"/>
              <a:t>comunismo autentico</a:t>
            </a:r>
            <a:r>
              <a:rPr lang="it-IT" sz="3100" dirty="0"/>
              <a:t>, quello capace di fare il grande passo: demolire la proprietà privata.</a:t>
            </a:r>
          </a:p>
          <a:p>
            <a:pPr marL="398272" indent="-398272" algn="just" defTabSz="572516">
              <a:spcBef>
                <a:spcPts val="1700"/>
              </a:spcBef>
              <a:defRPr sz="2744"/>
            </a:pPr>
            <a:r>
              <a:rPr lang="it-IT" sz="3100" dirty="0"/>
              <a:t>Dalle macerie di questa demolizione si può erigere una società finalmente </a:t>
            </a:r>
            <a:r>
              <a:rPr lang="it-IT" sz="3100" b="1" dirty="0"/>
              <a:t>equa</a:t>
            </a:r>
            <a:r>
              <a:rPr lang="it-IT" sz="3100" dirty="0"/>
              <a:t>. </a:t>
            </a:r>
          </a:p>
          <a:p>
            <a:pPr marL="398272" indent="-398272" algn="just" defTabSz="572516">
              <a:spcBef>
                <a:spcPts val="1700"/>
              </a:spcBef>
              <a:defRPr sz="2744"/>
            </a:pPr>
            <a:r>
              <a:rPr lang="it-IT" sz="3100" dirty="0"/>
              <a:t>Essa presuppone un uomo nuovo e non più il vecchio </a:t>
            </a:r>
            <a:r>
              <a:rPr lang="it-IT" sz="3100" i="1" dirty="0"/>
              <a:t>homo </a:t>
            </a:r>
            <a:r>
              <a:rPr lang="it-IT" sz="3100" i="1" dirty="0" err="1"/>
              <a:t>oeconomicus</a:t>
            </a:r>
            <a:r>
              <a:rPr lang="it-IT" sz="3100" dirty="0"/>
              <a:t>. La vera rivoluzione consiste nel </a:t>
            </a:r>
            <a:r>
              <a:rPr lang="it-IT" sz="3100" b="1" dirty="0"/>
              <a:t>liberare </a:t>
            </a:r>
            <a:r>
              <a:rPr lang="it-IT" sz="3100" dirty="0"/>
              <a:t>il lavoro. Come? Rendendolo </a:t>
            </a:r>
            <a:r>
              <a:rPr lang="it-IT" sz="3100" b="1" dirty="0"/>
              <a:t>creativo</a:t>
            </a:r>
            <a:r>
              <a:rPr lang="it-IT" sz="3100" dirty="0"/>
              <a:t> e non più costrittivo. </a:t>
            </a:r>
          </a:p>
        </p:txBody>
      </p:sp>
    </p:spTree>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8" name="«Ognuno secondo le sue capacità; a ognuno secondo i suoi bisogni»"/>
          <p:cNvSpPr txBox="1">
            <a:spLocks noGrp="1"/>
          </p:cNvSpPr>
          <p:nvPr>
            <p:ph type="body" idx="13"/>
          </p:nvPr>
        </p:nvSpPr>
        <p:spPr>
          <a:xfrm>
            <a:off x="1943100" y="3870536"/>
            <a:ext cx="10490200" cy="1579920"/>
          </a:xfrm>
          <a:prstGeom prst="rect">
            <a:avLst/>
          </a:prstGeom>
        </p:spPr>
        <p:txBody>
          <a:bodyPr/>
          <a:lstStyle/>
          <a:p>
            <a:pPr algn="ctr"/>
            <a:r>
              <a:rPr lang="it-IT" dirty="0"/>
              <a:t>«</a:t>
            </a:r>
            <a:r>
              <a:rPr lang="it-IT" i="1" dirty="0"/>
              <a:t>Ognuno secondo le sue capacità; a ognuno secondo i suoi bisogni</a:t>
            </a:r>
            <a:r>
              <a:rPr lang="it-IT" dirty="0"/>
              <a:t>»</a:t>
            </a:r>
          </a:p>
        </p:txBody>
      </p:sp>
      <p:sp>
        <p:nvSpPr>
          <p:cNvPr id="299" name="Karl Marx, Critica del programma di Gotha"/>
          <p:cNvSpPr txBox="1">
            <a:spLocks noGrp="1"/>
          </p:cNvSpPr>
          <p:nvPr>
            <p:ph type="body" idx="14"/>
          </p:nvPr>
        </p:nvSpPr>
        <p:spPr>
          <a:xfrm>
            <a:off x="1943100" y="7772400"/>
            <a:ext cx="10490200" cy="1169936"/>
          </a:xfrm>
          <a:prstGeom prst="rect">
            <a:avLst/>
          </a:prstGeom>
        </p:spPr>
        <p:txBody>
          <a:bodyPr/>
          <a:lstStyle/>
          <a:p>
            <a:pPr algn="ctr"/>
            <a:r>
              <a:rPr lang="it-IT" i="0"/>
              <a:t>Karl Marx,</a:t>
            </a:r>
            <a:r>
              <a:rPr lang="it-IT"/>
              <a:t> Critica del programma di Gotha</a:t>
            </a:r>
          </a:p>
        </p:txBody>
      </p:sp>
    </p:spTree>
  </p:cSld>
  <p:clrMapOvr>
    <a:masterClrMapping/>
  </p:clrMapOvr>
  <p:transition spd="med"/>
</p:sld>
</file>

<file path=ppt/theme/theme1.xml><?xml version="1.0" encoding="utf-8"?>
<a:theme xmlns:a="http://schemas.openxmlformats.org/drawingml/2006/main" name="New_Template9">
  <a:themeElements>
    <a:clrScheme name="New_Template9">
      <a:dk1>
        <a:srgbClr val="5C5C5C"/>
      </a:dk1>
      <a:lt1>
        <a:srgbClr val="FFFFFF"/>
      </a:lt1>
      <a:dk2>
        <a:srgbClr val="5C5C5C"/>
      </a:dk2>
      <a:lt2>
        <a:srgbClr val="CBCBCB"/>
      </a:lt2>
      <a:accent1>
        <a:srgbClr val="80989C"/>
      </a:accent1>
      <a:accent2>
        <a:srgbClr val="A8AB65"/>
      </a:accent2>
      <a:accent3>
        <a:srgbClr val="CBAC69"/>
      </a:accent3>
      <a:accent4>
        <a:srgbClr val="CF7330"/>
      </a:accent4>
      <a:accent5>
        <a:srgbClr val="B44C34"/>
      </a:accent5>
      <a:accent6>
        <a:srgbClr val="8C869B"/>
      </a:accent6>
      <a:hlink>
        <a:srgbClr val="0000FF"/>
      </a:hlink>
      <a:folHlink>
        <a:srgbClr val="FF00FF"/>
      </a:folHlink>
    </a:clrScheme>
    <a:fontScheme name="New_Template9">
      <a:majorFont>
        <a:latin typeface="DIN Condensed"/>
        <a:ea typeface="DIN Condensed"/>
        <a:cs typeface="DIN Condensed"/>
      </a:majorFont>
      <a:minorFont>
        <a:latin typeface="DIN Condensed"/>
        <a:ea typeface="DIN Condensed"/>
        <a:cs typeface="DIN Condensed"/>
      </a:minorFont>
    </a:fontScheme>
    <a:fmtScheme name="New_Template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hueOff val="-522454"/>
            <a:satOff val="1153"/>
            <a:lumOff val="13444"/>
          </a:schemeClr>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DIN Alternate"/>
            <a:ea typeface="DIN Alternate"/>
            <a:cs typeface="DIN Alternate"/>
            <a:sym typeface="DIN Alternat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747676"/>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l" defTabSz="584200" rtl="0" fontAlgn="auto" latinLnBrk="0" hangingPunct="0">
          <a:lnSpc>
            <a:spcPct val="100000"/>
          </a:lnSpc>
          <a:spcBef>
            <a:spcPts val="1400"/>
          </a:spcBef>
          <a:spcAft>
            <a:spcPts val="0"/>
          </a:spcAft>
          <a:buClrTx/>
          <a:buSzTx/>
          <a:buFontTx/>
          <a:buNone/>
          <a:tabLst/>
          <a:defRPr kumimoji="0" sz="2800" b="0" i="1" u="none" strike="noStrike" cap="none" spc="28" normalizeH="0" baseline="0">
            <a:ln>
              <a:noFill/>
            </a:ln>
            <a:solidFill>
              <a:srgbClr val="5C5C5C"/>
            </a:solidFill>
            <a:effectLst/>
            <a:uFillTx/>
            <a:latin typeface="Iowan Old Style"/>
            <a:ea typeface="Iowan Old Style"/>
            <a:cs typeface="Iowan Old Style"/>
            <a:sym typeface="Iowan Old Styl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New_Template9">
  <a:themeElements>
    <a:clrScheme name="New_Template9">
      <a:dk1>
        <a:srgbClr val="000000"/>
      </a:dk1>
      <a:lt1>
        <a:srgbClr val="FFFFFF"/>
      </a:lt1>
      <a:dk2>
        <a:srgbClr val="5C5C5C"/>
      </a:dk2>
      <a:lt2>
        <a:srgbClr val="CBCBCB"/>
      </a:lt2>
      <a:accent1>
        <a:srgbClr val="80989C"/>
      </a:accent1>
      <a:accent2>
        <a:srgbClr val="A8AB65"/>
      </a:accent2>
      <a:accent3>
        <a:srgbClr val="CBAC69"/>
      </a:accent3>
      <a:accent4>
        <a:srgbClr val="CF7330"/>
      </a:accent4>
      <a:accent5>
        <a:srgbClr val="B44C34"/>
      </a:accent5>
      <a:accent6>
        <a:srgbClr val="8C869B"/>
      </a:accent6>
      <a:hlink>
        <a:srgbClr val="0000FF"/>
      </a:hlink>
      <a:folHlink>
        <a:srgbClr val="FF00FF"/>
      </a:folHlink>
    </a:clrScheme>
    <a:fontScheme name="New_Template9">
      <a:majorFont>
        <a:latin typeface="DIN Condensed"/>
        <a:ea typeface="DIN Condensed"/>
        <a:cs typeface="DIN Condensed"/>
      </a:majorFont>
      <a:minorFont>
        <a:latin typeface="DIN Condensed"/>
        <a:ea typeface="DIN Condensed"/>
        <a:cs typeface="DIN Condensed"/>
      </a:minorFont>
    </a:fontScheme>
    <a:fmtScheme name="New_Template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hueOff val="-522454"/>
            <a:satOff val="1153"/>
            <a:lumOff val="13444"/>
          </a:schemeClr>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DIN Alternate"/>
            <a:ea typeface="DIN Alternate"/>
            <a:cs typeface="DIN Alternate"/>
            <a:sym typeface="DIN Alternat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747676"/>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l" defTabSz="584200" rtl="0" fontAlgn="auto" latinLnBrk="0" hangingPunct="0">
          <a:lnSpc>
            <a:spcPct val="100000"/>
          </a:lnSpc>
          <a:spcBef>
            <a:spcPts val="1400"/>
          </a:spcBef>
          <a:spcAft>
            <a:spcPts val="0"/>
          </a:spcAft>
          <a:buClrTx/>
          <a:buSzTx/>
          <a:buFontTx/>
          <a:buNone/>
          <a:tabLst/>
          <a:defRPr kumimoji="0" sz="2800" b="0" i="1" u="none" strike="noStrike" cap="none" spc="28" normalizeH="0" baseline="0">
            <a:ln>
              <a:noFill/>
            </a:ln>
            <a:solidFill>
              <a:srgbClr val="5C5C5C"/>
            </a:solidFill>
            <a:effectLst/>
            <a:uFillTx/>
            <a:latin typeface="Iowan Old Style"/>
            <a:ea typeface="Iowan Old Style"/>
            <a:cs typeface="Iowan Old Style"/>
            <a:sym typeface="Iowan Old Styl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274</TotalTime>
  <Words>2696</Words>
  <Application>Microsoft Office PowerPoint</Application>
  <PresentationFormat>Personalizzato</PresentationFormat>
  <Paragraphs>124</Paragraphs>
  <Slides>38</Slides>
  <Notes>0</Notes>
  <HiddenSlides>0</HiddenSlides>
  <MMClips>0</MMClips>
  <ScaleCrop>false</ScaleCrop>
  <HeadingPairs>
    <vt:vector size="6" baseType="variant">
      <vt:variant>
        <vt:lpstr>Caratteri utilizzati</vt:lpstr>
      </vt:variant>
      <vt:variant>
        <vt:i4>7</vt:i4>
      </vt:variant>
      <vt:variant>
        <vt:lpstr>Tema</vt:lpstr>
      </vt:variant>
      <vt:variant>
        <vt:i4>1</vt:i4>
      </vt:variant>
      <vt:variant>
        <vt:lpstr>Titoli diapositive</vt:lpstr>
      </vt:variant>
      <vt:variant>
        <vt:i4>38</vt:i4>
      </vt:variant>
    </vt:vector>
  </HeadingPairs>
  <TitlesOfParts>
    <vt:vector size="46" baseType="lpstr">
      <vt:lpstr>Baskerville SemiBold</vt:lpstr>
      <vt:lpstr>DIN Alternate</vt:lpstr>
      <vt:lpstr>DIN Condensed</vt:lpstr>
      <vt:lpstr>Helvetica</vt:lpstr>
      <vt:lpstr>Helvetica Neue</vt:lpstr>
      <vt:lpstr>Iowan Old Style</vt:lpstr>
      <vt:lpstr>Zapf Dingbats</vt:lpstr>
      <vt:lpstr>New_Template9</vt:lpstr>
      <vt:lpstr>Karl Marx (1818 - 1883)</vt:lpstr>
      <vt:lpstr>Pensatore globale</vt:lpstr>
      <vt:lpstr>Presentazione standard di PowerPoint</vt:lpstr>
      <vt:lpstr>La lotta di classe</vt:lpstr>
      <vt:lpstr>Hegel e Marx</vt:lpstr>
      <vt:lpstr>Uomo scisso, metà borghese e metà cittadino</vt:lpstr>
      <vt:lpstr>Marx, nemico dello stato liberale</vt:lpstr>
      <vt:lpstr>L'oppio dei popoli</vt:lpstr>
      <vt:lpstr>Per un'unità sostanziale </vt:lpstr>
      <vt:lpstr>Cosa fare allora?</vt:lpstr>
      <vt:lpstr>L'alienazione</vt:lpstr>
      <vt:lpstr>Le quattro modalità dell'alienazione</vt:lpstr>
      <vt:lpstr>L'avvento del comunismo</vt:lpstr>
      <vt:lpstr>Le undici tesi su feuerbach</vt:lpstr>
      <vt:lpstr>Centralità del lavoro</vt:lpstr>
      <vt:lpstr>Forze produttive, rapporti di produzione, modi di produzione</vt:lpstr>
      <vt:lpstr>Struttura e sovrastruttura</vt:lpstr>
      <vt:lpstr>Idealismo vs. Materialismo</vt:lpstr>
      <vt:lpstr>La dialettica della storia</vt:lpstr>
      <vt:lpstr>Presentazione standard di PowerPoint</vt:lpstr>
      <vt:lpstr>Le sei epoche storiche</vt:lpstr>
      <vt:lpstr>«Proletari di tutti i Paesi, unitevi!»</vt:lpstr>
      <vt:lpstr>Il capitale</vt:lpstr>
      <vt:lpstr>Le merci: il loro valore e il feticismo</vt:lpstr>
      <vt:lpstr>Presentazione standard di PowerPoint</vt:lpstr>
      <vt:lpstr> Il plusvalore</vt:lpstr>
      <vt:lpstr>Il profitto</vt:lpstr>
      <vt:lpstr>Presentazione standard di PowerPoint</vt:lpstr>
      <vt:lpstr>Crisi di sovrapproduzione </vt:lpstr>
      <vt:lpstr>La caduta del saggio di profitto</vt:lpstr>
      <vt:lpstr>La rivoluzione necessaria</vt:lpstr>
      <vt:lpstr>Verso la società perfetta</vt:lpstr>
      <vt:lpstr>La dittatura del proletariato</vt:lpstr>
      <vt:lpstr>Una rivoluzione "pacifica"?</vt:lpstr>
      <vt:lpstr>I due comunismi</vt:lpstr>
      <vt:lpstr>Il comunismo rozzo</vt:lpstr>
      <vt:lpstr>Il comunismo autentico</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Karl Marx (1818 - 1883)</dc:title>
  <cp:lastModifiedBy>Marco Apolloni</cp:lastModifiedBy>
  <cp:revision>20</cp:revision>
  <dcterms:modified xsi:type="dcterms:W3CDTF">2017-09-30T08:14:35Z</dcterms:modified>
</cp:coreProperties>
</file>