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Bodoni SvtyTwo ITC TT-Book"/>
        <a:ea typeface="Bodoni SvtyTwo ITC TT-Book"/>
        <a:cs typeface="Bodoni SvtyTwo ITC TT-Book"/>
        <a:sym typeface="Bodoni SvtyTwo ITC TT-Book"/>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Bodoni SvtyTwo ITC TT-Book"/>
        <a:ea typeface="Bodoni SvtyTwo ITC TT-Book"/>
        <a:cs typeface="Bodoni SvtyTwo ITC TT-Book"/>
        <a:sym typeface="Bodoni SvtyTwo ITC TT-Book"/>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Bodoni SvtyTwo ITC TT-Book"/>
        <a:ea typeface="Bodoni SvtyTwo ITC TT-Book"/>
        <a:cs typeface="Bodoni SvtyTwo ITC TT-Book"/>
        <a:sym typeface="Bodoni SvtyTwo ITC TT-Book"/>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Bodoni SvtyTwo ITC TT-Book"/>
        <a:ea typeface="Bodoni SvtyTwo ITC TT-Book"/>
        <a:cs typeface="Bodoni SvtyTwo ITC TT-Book"/>
        <a:sym typeface="Bodoni SvtyTwo ITC TT-Book"/>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Bodoni SvtyTwo ITC TT-Book"/>
        <a:ea typeface="Bodoni SvtyTwo ITC TT-Book"/>
        <a:cs typeface="Bodoni SvtyTwo ITC TT-Book"/>
        <a:sym typeface="Bodoni SvtyTwo ITC TT-Book"/>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Bodoni SvtyTwo ITC TT-Book"/>
        <a:ea typeface="Bodoni SvtyTwo ITC TT-Book"/>
        <a:cs typeface="Bodoni SvtyTwo ITC TT-Book"/>
        <a:sym typeface="Bodoni SvtyTwo ITC TT-Book"/>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Bodoni SvtyTwo ITC TT-Book"/>
        <a:ea typeface="Bodoni SvtyTwo ITC TT-Book"/>
        <a:cs typeface="Bodoni SvtyTwo ITC TT-Book"/>
        <a:sym typeface="Bodoni SvtyTwo ITC TT-Book"/>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Bodoni SvtyTwo ITC TT-Book"/>
        <a:ea typeface="Bodoni SvtyTwo ITC TT-Book"/>
        <a:cs typeface="Bodoni SvtyTwo ITC TT-Book"/>
        <a:sym typeface="Bodoni SvtyTwo ITC TT-Book"/>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Bodoni SvtyTwo ITC TT-Book"/>
        <a:ea typeface="Bodoni SvtyTwo ITC TT-Book"/>
        <a:cs typeface="Bodoni SvtyTwo ITC TT-Book"/>
        <a:sym typeface="Bodoni SvtyTwo ITC TT-Book"/>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Bodoni SvtyTwo ITC TT-Book"/>
          <a:ea typeface="Bodoni SvtyTwo ITC TT-Book"/>
          <a:cs typeface="Bodoni SvtyTwo ITC TT-Book"/>
        </a:font>
        <a:srgbClr val="414141"/>
      </a:tcTxStyle>
      <a:tcStyle>
        <a:tcBdr>
          <a:left>
            <a:ln w="12700" cap="flat">
              <a:solidFill>
                <a:srgbClr val="004141"/>
              </a:solidFill>
              <a:prstDash val="solid"/>
              <a:round/>
            </a:ln>
          </a:left>
          <a:right>
            <a:ln w="12700" cap="flat">
              <a:solidFill>
                <a:srgbClr val="004141"/>
              </a:solidFill>
              <a:prstDash val="solid"/>
              <a:round/>
            </a:ln>
          </a:right>
          <a:top>
            <a:ln w="12700" cap="flat">
              <a:solidFill>
                <a:srgbClr val="004141"/>
              </a:solidFill>
              <a:prstDash val="solid"/>
              <a:round/>
            </a:ln>
          </a:top>
          <a:bottom>
            <a:ln w="12700" cap="flat">
              <a:solidFill>
                <a:srgbClr val="004141"/>
              </a:solidFill>
              <a:prstDash val="solid"/>
              <a:round/>
            </a:ln>
          </a:bottom>
          <a:insideH>
            <a:ln w="12700" cap="flat">
              <a:solidFill>
                <a:srgbClr val="004141"/>
              </a:solidFill>
              <a:prstDash val="solid"/>
              <a:round/>
            </a:ln>
          </a:insideH>
          <a:insideV>
            <a:ln w="12700" cap="flat">
              <a:solidFill>
                <a:srgbClr val="004141"/>
              </a:solidFill>
              <a:prstDash val="solid"/>
              <a:round/>
            </a:ln>
          </a:insideV>
        </a:tcBdr>
        <a:fill>
          <a:solidFill>
            <a:srgbClr val="D4DBE3"/>
          </a:solidFill>
        </a:fill>
      </a:tcStyle>
    </a:wholeTbl>
    <a:band2H>
      <a:tcTxStyle b="def" i="def"/>
      <a:tcStyle>
        <a:tcBdr/>
        <a:fill>
          <a:solidFill>
            <a:srgbClr val="EBEEF2"/>
          </a:solidFill>
        </a:fill>
      </a:tcStyle>
    </a:band2H>
    <a:firstCol>
      <a:tcTxStyle b="on" i="off">
        <a:font>
          <a:latin typeface="Bodoni SvtyTwo ITC TT-Bold"/>
          <a:ea typeface="Bodoni SvtyTwo ITC TT-Bold"/>
          <a:cs typeface="Bodoni SvtyTwo ITC TT-Bold"/>
        </a:font>
        <a:srgbClr val="004141"/>
      </a:tcTxStyle>
      <a:tcStyle>
        <a:tcBdr>
          <a:left>
            <a:ln w="12700" cap="flat">
              <a:solidFill>
                <a:srgbClr val="004141"/>
              </a:solidFill>
              <a:prstDash val="solid"/>
              <a:round/>
            </a:ln>
          </a:left>
          <a:right>
            <a:ln w="12700" cap="flat">
              <a:solidFill>
                <a:srgbClr val="004141"/>
              </a:solidFill>
              <a:prstDash val="solid"/>
              <a:round/>
            </a:ln>
          </a:right>
          <a:top>
            <a:ln w="12700" cap="flat">
              <a:solidFill>
                <a:srgbClr val="004141"/>
              </a:solidFill>
              <a:prstDash val="solid"/>
              <a:round/>
            </a:ln>
          </a:top>
          <a:bottom>
            <a:ln w="12700" cap="flat">
              <a:solidFill>
                <a:srgbClr val="004141"/>
              </a:solidFill>
              <a:prstDash val="solid"/>
              <a:round/>
            </a:ln>
          </a:bottom>
          <a:insideH>
            <a:ln w="12700" cap="flat">
              <a:solidFill>
                <a:srgbClr val="004141"/>
              </a:solidFill>
              <a:prstDash val="solid"/>
              <a:round/>
            </a:ln>
          </a:insideH>
          <a:insideV>
            <a:ln w="12700" cap="flat">
              <a:solidFill>
                <a:srgbClr val="004141"/>
              </a:solidFill>
              <a:prstDash val="solid"/>
              <a:round/>
            </a:ln>
          </a:insideV>
        </a:tcBdr>
        <a:fill>
          <a:solidFill>
            <a:schemeClr val="accent1"/>
          </a:solidFill>
        </a:fill>
      </a:tcStyle>
    </a:firstCol>
    <a:lastRow>
      <a:tcTxStyle b="on" i="off">
        <a:font>
          <a:latin typeface="Bodoni SvtyTwo ITC TT-Bold"/>
          <a:ea typeface="Bodoni SvtyTwo ITC TT-Bold"/>
          <a:cs typeface="Bodoni SvtyTwo ITC TT-Bold"/>
        </a:font>
        <a:srgbClr val="004141"/>
      </a:tcTxStyle>
      <a:tcStyle>
        <a:tcBdr>
          <a:left>
            <a:ln w="12700" cap="flat">
              <a:solidFill>
                <a:srgbClr val="004141"/>
              </a:solidFill>
              <a:prstDash val="solid"/>
              <a:round/>
            </a:ln>
          </a:left>
          <a:right>
            <a:ln w="12700" cap="flat">
              <a:solidFill>
                <a:srgbClr val="004141"/>
              </a:solidFill>
              <a:prstDash val="solid"/>
              <a:round/>
            </a:ln>
          </a:right>
          <a:top>
            <a:ln w="38100" cap="flat">
              <a:solidFill>
                <a:srgbClr val="004141"/>
              </a:solidFill>
              <a:prstDash val="solid"/>
              <a:round/>
            </a:ln>
          </a:top>
          <a:bottom>
            <a:ln w="12700" cap="flat">
              <a:solidFill>
                <a:srgbClr val="004141"/>
              </a:solidFill>
              <a:prstDash val="solid"/>
              <a:round/>
            </a:ln>
          </a:bottom>
          <a:insideH>
            <a:ln w="12700" cap="flat">
              <a:solidFill>
                <a:srgbClr val="004141"/>
              </a:solidFill>
              <a:prstDash val="solid"/>
              <a:round/>
            </a:ln>
          </a:insideH>
          <a:insideV>
            <a:ln w="12700" cap="flat">
              <a:solidFill>
                <a:srgbClr val="004141"/>
              </a:solidFill>
              <a:prstDash val="solid"/>
              <a:round/>
            </a:ln>
          </a:insideV>
        </a:tcBdr>
        <a:fill>
          <a:solidFill>
            <a:schemeClr val="accent1"/>
          </a:solidFill>
        </a:fill>
      </a:tcStyle>
    </a:lastRow>
    <a:firstRow>
      <a:tcTxStyle b="on" i="off">
        <a:font>
          <a:latin typeface="Bodoni SvtyTwo ITC TT-Bold"/>
          <a:ea typeface="Bodoni SvtyTwo ITC TT-Bold"/>
          <a:cs typeface="Bodoni SvtyTwo ITC TT-Bold"/>
        </a:font>
        <a:srgbClr val="004141"/>
      </a:tcTxStyle>
      <a:tcStyle>
        <a:tcBdr>
          <a:left>
            <a:ln w="12700" cap="flat">
              <a:solidFill>
                <a:srgbClr val="004141"/>
              </a:solidFill>
              <a:prstDash val="solid"/>
              <a:round/>
            </a:ln>
          </a:left>
          <a:right>
            <a:ln w="12700" cap="flat">
              <a:solidFill>
                <a:srgbClr val="004141"/>
              </a:solidFill>
              <a:prstDash val="solid"/>
              <a:round/>
            </a:ln>
          </a:right>
          <a:top>
            <a:ln w="12700" cap="flat">
              <a:solidFill>
                <a:srgbClr val="004141"/>
              </a:solidFill>
              <a:prstDash val="solid"/>
              <a:round/>
            </a:ln>
          </a:top>
          <a:bottom>
            <a:ln w="38100" cap="flat">
              <a:solidFill>
                <a:srgbClr val="004141"/>
              </a:solidFill>
              <a:prstDash val="solid"/>
              <a:round/>
            </a:ln>
          </a:bottom>
          <a:insideH>
            <a:ln w="12700" cap="flat">
              <a:solidFill>
                <a:srgbClr val="004141"/>
              </a:solidFill>
              <a:prstDash val="solid"/>
              <a:round/>
            </a:ln>
          </a:insideH>
          <a:insideV>
            <a:ln w="12700" cap="flat">
              <a:solidFill>
                <a:srgbClr val="004141"/>
              </a:solidFill>
              <a:prstDash val="solid"/>
              <a:round/>
            </a:ln>
          </a:insideV>
        </a:tcBdr>
        <a:fill>
          <a:solidFill>
            <a:schemeClr val="accent1"/>
          </a:solidFill>
        </a:fill>
      </a:tcStyle>
    </a:firstRow>
  </a:tblStyle>
  <a:tblStyle styleId="{C7B018BB-80A7-4F77-B60F-C8B233D01FF8}" styleName="">
    <a:tblBg/>
    <a:wholeTbl>
      <a:tcTxStyle b="off" i="off">
        <a:font>
          <a:latin typeface="Bodoni SvtyTwo ITC TT-Book"/>
          <a:ea typeface="Bodoni SvtyTwo ITC TT-Book"/>
          <a:cs typeface="Bodoni SvtyTwo ITC TT-Book"/>
        </a:font>
        <a:srgbClr val="414141"/>
      </a:tcTxStyle>
      <a:tcStyle>
        <a:tcBdr>
          <a:left>
            <a:ln w="12700" cap="flat">
              <a:solidFill>
                <a:srgbClr val="004141"/>
              </a:solidFill>
              <a:prstDash val="solid"/>
              <a:round/>
            </a:ln>
          </a:left>
          <a:right>
            <a:ln w="12700" cap="flat">
              <a:solidFill>
                <a:srgbClr val="004141"/>
              </a:solidFill>
              <a:prstDash val="solid"/>
              <a:round/>
            </a:ln>
          </a:right>
          <a:top>
            <a:ln w="12700" cap="flat">
              <a:solidFill>
                <a:srgbClr val="004141"/>
              </a:solidFill>
              <a:prstDash val="solid"/>
              <a:round/>
            </a:ln>
          </a:top>
          <a:bottom>
            <a:ln w="12700" cap="flat">
              <a:solidFill>
                <a:srgbClr val="004141"/>
              </a:solidFill>
              <a:prstDash val="solid"/>
              <a:round/>
            </a:ln>
          </a:bottom>
          <a:insideH>
            <a:ln w="12700" cap="flat">
              <a:solidFill>
                <a:srgbClr val="004141"/>
              </a:solidFill>
              <a:prstDash val="solid"/>
              <a:round/>
            </a:ln>
          </a:insideH>
          <a:insideV>
            <a:ln w="12700" cap="flat">
              <a:solidFill>
                <a:srgbClr val="004141"/>
              </a:solidFill>
              <a:prstDash val="solid"/>
              <a:round/>
            </a:ln>
          </a:insideV>
        </a:tcBdr>
        <a:fill>
          <a:solidFill>
            <a:srgbClr val="DFE2D3"/>
          </a:solidFill>
        </a:fill>
      </a:tcStyle>
    </a:wholeTbl>
    <a:band2H>
      <a:tcTxStyle b="def" i="def"/>
      <a:tcStyle>
        <a:tcBdr/>
        <a:fill>
          <a:solidFill>
            <a:srgbClr val="F0F1EA"/>
          </a:solidFill>
        </a:fill>
      </a:tcStyle>
    </a:band2H>
    <a:firstCol>
      <a:tcTxStyle b="on" i="off">
        <a:font>
          <a:latin typeface="Bodoni SvtyTwo ITC TT-Bold"/>
          <a:ea typeface="Bodoni SvtyTwo ITC TT-Bold"/>
          <a:cs typeface="Bodoni SvtyTwo ITC TT-Bold"/>
        </a:font>
        <a:srgbClr val="004141"/>
      </a:tcTxStyle>
      <a:tcStyle>
        <a:tcBdr>
          <a:left>
            <a:ln w="12700" cap="flat">
              <a:solidFill>
                <a:srgbClr val="004141"/>
              </a:solidFill>
              <a:prstDash val="solid"/>
              <a:round/>
            </a:ln>
          </a:left>
          <a:right>
            <a:ln w="12700" cap="flat">
              <a:solidFill>
                <a:srgbClr val="004141"/>
              </a:solidFill>
              <a:prstDash val="solid"/>
              <a:round/>
            </a:ln>
          </a:right>
          <a:top>
            <a:ln w="12700" cap="flat">
              <a:solidFill>
                <a:srgbClr val="004141"/>
              </a:solidFill>
              <a:prstDash val="solid"/>
              <a:round/>
            </a:ln>
          </a:top>
          <a:bottom>
            <a:ln w="12700" cap="flat">
              <a:solidFill>
                <a:srgbClr val="004141"/>
              </a:solidFill>
              <a:prstDash val="solid"/>
              <a:round/>
            </a:ln>
          </a:bottom>
          <a:insideH>
            <a:ln w="12700" cap="flat">
              <a:solidFill>
                <a:srgbClr val="004141"/>
              </a:solidFill>
              <a:prstDash val="solid"/>
              <a:round/>
            </a:ln>
          </a:insideH>
          <a:insideV>
            <a:ln w="12700" cap="flat">
              <a:solidFill>
                <a:srgbClr val="004141"/>
              </a:solidFill>
              <a:prstDash val="solid"/>
              <a:round/>
            </a:ln>
          </a:insideV>
        </a:tcBdr>
        <a:fill>
          <a:solidFill>
            <a:schemeClr val="accent3"/>
          </a:solidFill>
        </a:fill>
      </a:tcStyle>
    </a:firstCol>
    <a:lastRow>
      <a:tcTxStyle b="on" i="off">
        <a:font>
          <a:latin typeface="Bodoni SvtyTwo ITC TT-Bold"/>
          <a:ea typeface="Bodoni SvtyTwo ITC TT-Bold"/>
          <a:cs typeface="Bodoni SvtyTwo ITC TT-Bold"/>
        </a:font>
        <a:srgbClr val="004141"/>
      </a:tcTxStyle>
      <a:tcStyle>
        <a:tcBdr>
          <a:left>
            <a:ln w="12700" cap="flat">
              <a:solidFill>
                <a:srgbClr val="004141"/>
              </a:solidFill>
              <a:prstDash val="solid"/>
              <a:round/>
            </a:ln>
          </a:left>
          <a:right>
            <a:ln w="12700" cap="flat">
              <a:solidFill>
                <a:srgbClr val="004141"/>
              </a:solidFill>
              <a:prstDash val="solid"/>
              <a:round/>
            </a:ln>
          </a:right>
          <a:top>
            <a:ln w="38100" cap="flat">
              <a:solidFill>
                <a:srgbClr val="004141"/>
              </a:solidFill>
              <a:prstDash val="solid"/>
              <a:round/>
            </a:ln>
          </a:top>
          <a:bottom>
            <a:ln w="12700" cap="flat">
              <a:solidFill>
                <a:srgbClr val="004141"/>
              </a:solidFill>
              <a:prstDash val="solid"/>
              <a:round/>
            </a:ln>
          </a:bottom>
          <a:insideH>
            <a:ln w="12700" cap="flat">
              <a:solidFill>
                <a:srgbClr val="004141"/>
              </a:solidFill>
              <a:prstDash val="solid"/>
              <a:round/>
            </a:ln>
          </a:insideH>
          <a:insideV>
            <a:ln w="12700" cap="flat">
              <a:solidFill>
                <a:srgbClr val="004141"/>
              </a:solidFill>
              <a:prstDash val="solid"/>
              <a:round/>
            </a:ln>
          </a:insideV>
        </a:tcBdr>
        <a:fill>
          <a:solidFill>
            <a:schemeClr val="accent3"/>
          </a:solidFill>
        </a:fill>
      </a:tcStyle>
    </a:lastRow>
    <a:firstRow>
      <a:tcTxStyle b="on" i="off">
        <a:font>
          <a:latin typeface="Bodoni SvtyTwo ITC TT-Bold"/>
          <a:ea typeface="Bodoni SvtyTwo ITC TT-Bold"/>
          <a:cs typeface="Bodoni SvtyTwo ITC TT-Bold"/>
        </a:font>
        <a:srgbClr val="004141"/>
      </a:tcTxStyle>
      <a:tcStyle>
        <a:tcBdr>
          <a:left>
            <a:ln w="12700" cap="flat">
              <a:solidFill>
                <a:srgbClr val="004141"/>
              </a:solidFill>
              <a:prstDash val="solid"/>
              <a:round/>
            </a:ln>
          </a:left>
          <a:right>
            <a:ln w="12700" cap="flat">
              <a:solidFill>
                <a:srgbClr val="004141"/>
              </a:solidFill>
              <a:prstDash val="solid"/>
              <a:round/>
            </a:ln>
          </a:right>
          <a:top>
            <a:ln w="12700" cap="flat">
              <a:solidFill>
                <a:srgbClr val="004141"/>
              </a:solidFill>
              <a:prstDash val="solid"/>
              <a:round/>
            </a:ln>
          </a:top>
          <a:bottom>
            <a:ln w="38100" cap="flat">
              <a:solidFill>
                <a:srgbClr val="004141"/>
              </a:solidFill>
              <a:prstDash val="solid"/>
              <a:round/>
            </a:ln>
          </a:bottom>
          <a:insideH>
            <a:ln w="12700" cap="flat">
              <a:solidFill>
                <a:srgbClr val="004141"/>
              </a:solidFill>
              <a:prstDash val="solid"/>
              <a:round/>
            </a:ln>
          </a:insideH>
          <a:insideV>
            <a:ln w="12700" cap="flat">
              <a:solidFill>
                <a:srgbClr val="004141"/>
              </a:solidFill>
              <a:prstDash val="solid"/>
              <a:round/>
            </a:ln>
          </a:insideV>
        </a:tcBdr>
        <a:fill>
          <a:solidFill>
            <a:schemeClr val="accent3"/>
          </a:solidFill>
        </a:fill>
      </a:tcStyle>
    </a:firstRow>
  </a:tblStyle>
  <a:tblStyle styleId="{EEE7283C-3CF3-47DC-8721-378D4A62B228}" styleName="">
    <a:tblBg/>
    <a:wholeTbl>
      <a:tcTxStyle b="off" i="off">
        <a:font>
          <a:latin typeface="Bodoni SvtyTwo ITC TT-Book"/>
          <a:ea typeface="Bodoni SvtyTwo ITC TT-Book"/>
          <a:cs typeface="Bodoni SvtyTwo ITC TT-Book"/>
        </a:font>
        <a:srgbClr val="414141"/>
      </a:tcTxStyle>
      <a:tcStyle>
        <a:tcBdr>
          <a:left>
            <a:ln w="12700" cap="flat">
              <a:solidFill>
                <a:srgbClr val="004141"/>
              </a:solidFill>
              <a:prstDash val="solid"/>
              <a:round/>
            </a:ln>
          </a:left>
          <a:right>
            <a:ln w="12700" cap="flat">
              <a:solidFill>
                <a:srgbClr val="004141"/>
              </a:solidFill>
              <a:prstDash val="solid"/>
              <a:round/>
            </a:ln>
          </a:right>
          <a:top>
            <a:ln w="12700" cap="flat">
              <a:solidFill>
                <a:srgbClr val="004141"/>
              </a:solidFill>
              <a:prstDash val="solid"/>
              <a:round/>
            </a:ln>
          </a:top>
          <a:bottom>
            <a:ln w="12700" cap="flat">
              <a:solidFill>
                <a:srgbClr val="004141"/>
              </a:solidFill>
              <a:prstDash val="solid"/>
              <a:round/>
            </a:ln>
          </a:bottom>
          <a:insideH>
            <a:ln w="12700" cap="flat">
              <a:solidFill>
                <a:srgbClr val="004141"/>
              </a:solidFill>
              <a:prstDash val="solid"/>
              <a:round/>
            </a:ln>
          </a:insideH>
          <a:insideV>
            <a:ln w="12700" cap="flat">
              <a:solidFill>
                <a:srgbClr val="004141"/>
              </a:solidFill>
              <a:prstDash val="solid"/>
              <a:round/>
            </a:ln>
          </a:insideV>
        </a:tcBdr>
        <a:fill>
          <a:solidFill>
            <a:srgbClr val="DEDCE1"/>
          </a:solidFill>
        </a:fill>
      </a:tcStyle>
    </a:wholeTbl>
    <a:band2H>
      <a:tcTxStyle b="def" i="def"/>
      <a:tcStyle>
        <a:tcBdr/>
        <a:fill>
          <a:solidFill>
            <a:srgbClr val="EFEEF1"/>
          </a:solidFill>
        </a:fill>
      </a:tcStyle>
    </a:band2H>
    <a:firstCol>
      <a:tcTxStyle b="on" i="off">
        <a:font>
          <a:latin typeface="Bodoni SvtyTwo ITC TT-Bold"/>
          <a:ea typeface="Bodoni SvtyTwo ITC TT-Bold"/>
          <a:cs typeface="Bodoni SvtyTwo ITC TT-Bold"/>
        </a:font>
        <a:srgbClr val="004141"/>
      </a:tcTxStyle>
      <a:tcStyle>
        <a:tcBdr>
          <a:left>
            <a:ln w="12700" cap="flat">
              <a:solidFill>
                <a:srgbClr val="004141"/>
              </a:solidFill>
              <a:prstDash val="solid"/>
              <a:round/>
            </a:ln>
          </a:left>
          <a:right>
            <a:ln w="12700" cap="flat">
              <a:solidFill>
                <a:srgbClr val="004141"/>
              </a:solidFill>
              <a:prstDash val="solid"/>
              <a:round/>
            </a:ln>
          </a:right>
          <a:top>
            <a:ln w="12700" cap="flat">
              <a:solidFill>
                <a:srgbClr val="004141"/>
              </a:solidFill>
              <a:prstDash val="solid"/>
              <a:round/>
            </a:ln>
          </a:top>
          <a:bottom>
            <a:ln w="12700" cap="flat">
              <a:solidFill>
                <a:srgbClr val="004141"/>
              </a:solidFill>
              <a:prstDash val="solid"/>
              <a:round/>
            </a:ln>
          </a:bottom>
          <a:insideH>
            <a:ln w="12700" cap="flat">
              <a:solidFill>
                <a:srgbClr val="004141"/>
              </a:solidFill>
              <a:prstDash val="solid"/>
              <a:round/>
            </a:ln>
          </a:insideH>
          <a:insideV>
            <a:ln w="12700" cap="flat">
              <a:solidFill>
                <a:srgbClr val="004141"/>
              </a:solidFill>
              <a:prstDash val="solid"/>
              <a:round/>
            </a:ln>
          </a:insideV>
        </a:tcBdr>
        <a:fill>
          <a:solidFill>
            <a:schemeClr val="accent6"/>
          </a:solidFill>
        </a:fill>
      </a:tcStyle>
    </a:firstCol>
    <a:lastRow>
      <a:tcTxStyle b="on" i="off">
        <a:font>
          <a:latin typeface="Bodoni SvtyTwo ITC TT-Bold"/>
          <a:ea typeface="Bodoni SvtyTwo ITC TT-Bold"/>
          <a:cs typeface="Bodoni SvtyTwo ITC TT-Bold"/>
        </a:font>
        <a:srgbClr val="004141"/>
      </a:tcTxStyle>
      <a:tcStyle>
        <a:tcBdr>
          <a:left>
            <a:ln w="12700" cap="flat">
              <a:solidFill>
                <a:srgbClr val="004141"/>
              </a:solidFill>
              <a:prstDash val="solid"/>
              <a:round/>
            </a:ln>
          </a:left>
          <a:right>
            <a:ln w="12700" cap="flat">
              <a:solidFill>
                <a:srgbClr val="004141"/>
              </a:solidFill>
              <a:prstDash val="solid"/>
              <a:round/>
            </a:ln>
          </a:right>
          <a:top>
            <a:ln w="38100" cap="flat">
              <a:solidFill>
                <a:srgbClr val="004141"/>
              </a:solidFill>
              <a:prstDash val="solid"/>
              <a:round/>
            </a:ln>
          </a:top>
          <a:bottom>
            <a:ln w="12700" cap="flat">
              <a:solidFill>
                <a:srgbClr val="004141"/>
              </a:solidFill>
              <a:prstDash val="solid"/>
              <a:round/>
            </a:ln>
          </a:bottom>
          <a:insideH>
            <a:ln w="12700" cap="flat">
              <a:solidFill>
                <a:srgbClr val="004141"/>
              </a:solidFill>
              <a:prstDash val="solid"/>
              <a:round/>
            </a:ln>
          </a:insideH>
          <a:insideV>
            <a:ln w="12700" cap="flat">
              <a:solidFill>
                <a:srgbClr val="004141"/>
              </a:solidFill>
              <a:prstDash val="solid"/>
              <a:round/>
            </a:ln>
          </a:insideV>
        </a:tcBdr>
        <a:fill>
          <a:solidFill>
            <a:schemeClr val="accent6"/>
          </a:solidFill>
        </a:fill>
      </a:tcStyle>
    </a:lastRow>
    <a:firstRow>
      <a:tcTxStyle b="on" i="off">
        <a:font>
          <a:latin typeface="Bodoni SvtyTwo ITC TT-Bold"/>
          <a:ea typeface="Bodoni SvtyTwo ITC TT-Bold"/>
          <a:cs typeface="Bodoni SvtyTwo ITC TT-Bold"/>
        </a:font>
        <a:srgbClr val="004141"/>
      </a:tcTxStyle>
      <a:tcStyle>
        <a:tcBdr>
          <a:left>
            <a:ln w="12700" cap="flat">
              <a:solidFill>
                <a:srgbClr val="004141"/>
              </a:solidFill>
              <a:prstDash val="solid"/>
              <a:round/>
            </a:ln>
          </a:left>
          <a:right>
            <a:ln w="12700" cap="flat">
              <a:solidFill>
                <a:srgbClr val="004141"/>
              </a:solidFill>
              <a:prstDash val="solid"/>
              <a:round/>
            </a:ln>
          </a:right>
          <a:top>
            <a:ln w="12700" cap="flat">
              <a:solidFill>
                <a:srgbClr val="004141"/>
              </a:solidFill>
              <a:prstDash val="solid"/>
              <a:round/>
            </a:ln>
          </a:top>
          <a:bottom>
            <a:ln w="38100" cap="flat">
              <a:solidFill>
                <a:srgbClr val="004141"/>
              </a:solidFill>
              <a:prstDash val="solid"/>
              <a:round/>
            </a:ln>
          </a:bottom>
          <a:insideH>
            <a:ln w="12700" cap="flat">
              <a:solidFill>
                <a:srgbClr val="004141"/>
              </a:solidFill>
              <a:prstDash val="solid"/>
              <a:round/>
            </a:ln>
          </a:insideH>
          <a:insideV>
            <a:ln w="12700" cap="flat">
              <a:solidFill>
                <a:srgbClr val="004141"/>
              </a:solidFill>
              <a:prstDash val="solid"/>
              <a:round/>
            </a:ln>
          </a:insideV>
        </a:tcBdr>
        <a:fill>
          <a:solidFill>
            <a:schemeClr val="accent6"/>
          </a:solidFill>
        </a:fill>
      </a:tcStyle>
    </a:firstRow>
  </a:tblStyle>
  <a:tblStyle styleId="{CF821DB8-F4EB-4A41-A1BA-3FCAFE7338EE}" styleName="">
    <a:tblBg/>
    <a:wholeTbl>
      <a:tcTxStyle b="off" i="off">
        <a:font>
          <a:latin typeface="Bodoni SvtyTwo ITC TT-Book"/>
          <a:ea typeface="Bodoni SvtyTwo ITC TT-Book"/>
          <a:cs typeface="Bodoni SvtyTwo ITC TT-Book"/>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8E8E8"/>
          </a:solidFill>
        </a:fill>
      </a:tcStyle>
    </a:wholeTbl>
    <a:band2H>
      <a:tcTxStyle b="def" i="def"/>
      <a:tcStyle>
        <a:tcBdr/>
        <a:fill>
          <a:solidFill>
            <a:srgbClr val="004141"/>
          </a:solidFill>
        </a:fill>
      </a:tcStyle>
    </a:band2H>
    <a:firstCol>
      <a:tcTxStyle b="on" i="off">
        <a:font>
          <a:latin typeface="Bodoni SvtyTwo ITC TT-Bold"/>
          <a:ea typeface="Bodoni SvtyTwo ITC TT-Bold"/>
          <a:cs typeface="Bodoni SvtyTwo ITC TT-Bold"/>
        </a:font>
        <a:srgbClr val="00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Bodoni SvtyTwo ITC TT-Bold"/>
          <a:ea typeface="Bodoni SvtyTwo ITC TT-Bold"/>
          <a:cs typeface="Bodoni SvtyTwo ITC TT-Bold"/>
        </a:font>
        <a:srgbClr val="414141"/>
      </a:tcTxStyle>
      <a:tcStyle>
        <a:tcBdr>
          <a:left>
            <a:ln w="12700" cap="flat">
              <a:noFill/>
              <a:miter lim="400000"/>
            </a:ln>
          </a:left>
          <a:right>
            <a:ln w="12700" cap="flat">
              <a:noFill/>
              <a:miter lim="400000"/>
            </a:ln>
          </a:right>
          <a:top>
            <a:ln w="50800" cap="flat">
              <a:solidFill>
                <a:srgbClr val="414141"/>
              </a:solidFill>
              <a:prstDash val="solid"/>
              <a:round/>
            </a:ln>
          </a:top>
          <a:bottom>
            <a:ln w="25400" cap="flat">
              <a:solidFill>
                <a:srgbClr val="414141"/>
              </a:solidFill>
              <a:prstDash val="solid"/>
              <a:round/>
            </a:ln>
          </a:bottom>
          <a:insideH>
            <a:ln w="12700" cap="flat">
              <a:noFill/>
              <a:miter lim="400000"/>
            </a:ln>
          </a:insideH>
          <a:insideV>
            <a:ln w="12700" cap="flat">
              <a:noFill/>
              <a:miter lim="400000"/>
            </a:ln>
          </a:insideV>
        </a:tcBdr>
        <a:fill>
          <a:solidFill>
            <a:srgbClr val="004141"/>
          </a:solidFill>
        </a:fill>
      </a:tcStyle>
    </a:lastRow>
    <a:firstRow>
      <a:tcTxStyle b="on" i="off">
        <a:font>
          <a:latin typeface="Bodoni SvtyTwo ITC TT-Bold"/>
          <a:ea typeface="Bodoni SvtyTwo ITC TT-Bold"/>
          <a:cs typeface="Bodoni SvtyTwo ITC TT-Bold"/>
        </a:font>
        <a:srgbClr val="004141"/>
      </a:tcTxStyle>
      <a:tcStyle>
        <a:tcBdr>
          <a:left>
            <a:ln w="12700" cap="flat">
              <a:noFill/>
              <a:miter lim="400000"/>
            </a:ln>
          </a:left>
          <a:right>
            <a:ln w="12700" cap="flat">
              <a:noFill/>
              <a:miter lim="400000"/>
            </a:ln>
          </a:right>
          <a:top>
            <a:ln w="25400" cap="flat">
              <a:solidFill>
                <a:srgbClr val="414141"/>
              </a:solidFill>
              <a:prstDash val="solid"/>
              <a:round/>
            </a:ln>
          </a:top>
          <a:bottom>
            <a:ln w="25400" cap="flat">
              <a:solidFill>
                <a:srgbClr val="414141"/>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Bodoni SvtyTwo ITC TT-Book"/>
          <a:ea typeface="Bodoni SvtyTwo ITC TT-Book"/>
          <a:cs typeface="Bodoni SvtyTwo ITC TT-Book"/>
        </a:font>
        <a:srgbClr val="414141"/>
      </a:tcTxStyle>
      <a:tcStyle>
        <a:tcBdr>
          <a:left>
            <a:ln w="12700" cap="flat">
              <a:solidFill>
                <a:srgbClr val="004141"/>
              </a:solidFill>
              <a:prstDash val="solid"/>
              <a:round/>
            </a:ln>
          </a:left>
          <a:right>
            <a:ln w="12700" cap="flat">
              <a:solidFill>
                <a:srgbClr val="004141"/>
              </a:solidFill>
              <a:prstDash val="solid"/>
              <a:round/>
            </a:ln>
          </a:right>
          <a:top>
            <a:ln w="12700" cap="flat">
              <a:solidFill>
                <a:srgbClr val="004141"/>
              </a:solidFill>
              <a:prstDash val="solid"/>
              <a:round/>
            </a:ln>
          </a:top>
          <a:bottom>
            <a:ln w="12700" cap="flat">
              <a:solidFill>
                <a:srgbClr val="004141"/>
              </a:solidFill>
              <a:prstDash val="solid"/>
              <a:round/>
            </a:ln>
          </a:bottom>
          <a:insideH>
            <a:ln w="12700" cap="flat">
              <a:solidFill>
                <a:srgbClr val="004141"/>
              </a:solidFill>
              <a:prstDash val="solid"/>
              <a:round/>
            </a:ln>
          </a:insideH>
          <a:insideV>
            <a:ln w="12700" cap="flat">
              <a:solidFill>
                <a:srgbClr val="004141"/>
              </a:solidFill>
              <a:prstDash val="solid"/>
              <a:round/>
            </a:ln>
          </a:insideV>
        </a:tcBdr>
        <a:fill>
          <a:solidFill>
            <a:srgbClr val="CDCDCD"/>
          </a:solidFill>
        </a:fill>
      </a:tcStyle>
    </a:wholeTbl>
    <a:band2H>
      <a:tcTxStyle b="def" i="def"/>
      <a:tcStyle>
        <a:tcBdr/>
        <a:fill>
          <a:solidFill>
            <a:srgbClr val="E8E8E8"/>
          </a:solidFill>
        </a:fill>
      </a:tcStyle>
    </a:band2H>
    <a:firstCol>
      <a:tcTxStyle b="on" i="off">
        <a:font>
          <a:latin typeface="Bodoni SvtyTwo ITC TT-Bold"/>
          <a:ea typeface="Bodoni SvtyTwo ITC TT-Bold"/>
          <a:cs typeface="Bodoni SvtyTwo ITC TT-Bold"/>
        </a:font>
        <a:srgbClr val="004141"/>
      </a:tcTxStyle>
      <a:tcStyle>
        <a:tcBdr>
          <a:left>
            <a:ln w="12700" cap="flat">
              <a:solidFill>
                <a:srgbClr val="004141"/>
              </a:solidFill>
              <a:prstDash val="solid"/>
              <a:round/>
            </a:ln>
          </a:left>
          <a:right>
            <a:ln w="12700" cap="flat">
              <a:solidFill>
                <a:srgbClr val="004141"/>
              </a:solidFill>
              <a:prstDash val="solid"/>
              <a:round/>
            </a:ln>
          </a:right>
          <a:top>
            <a:ln w="12700" cap="flat">
              <a:solidFill>
                <a:srgbClr val="004141"/>
              </a:solidFill>
              <a:prstDash val="solid"/>
              <a:round/>
            </a:ln>
          </a:top>
          <a:bottom>
            <a:ln w="12700" cap="flat">
              <a:solidFill>
                <a:srgbClr val="004141"/>
              </a:solidFill>
              <a:prstDash val="solid"/>
              <a:round/>
            </a:ln>
          </a:bottom>
          <a:insideH>
            <a:ln w="12700" cap="flat">
              <a:solidFill>
                <a:srgbClr val="004141"/>
              </a:solidFill>
              <a:prstDash val="solid"/>
              <a:round/>
            </a:ln>
          </a:insideH>
          <a:insideV>
            <a:ln w="12700" cap="flat">
              <a:solidFill>
                <a:srgbClr val="004141"/>
              </a:solidFill>
              <a:prstDash val="solid"/>
              <a:round/>
            </a:ln>
          </a:insideV>
        </a:tcBdr>
        <a:fill>
          <a:solidFill>
            <a:srgbClr val="414141"/>
          </a:solidFill>
        </a:fill>
      </a:tcStyle>
    </a:firstCol>
    <a:lastRow>
      <a:tcTxStyle b="on" i="off">
        <a:font>
          <a:latin typeface="Bodoni SvtyTwo ITC TT-Bold"/>
          <a:ea typeface="Bodoni SvtyTwo ITC TT-Bold"/>
          <a:cs typeface="Bodoni SvtyTwo ITC TT-Bold"/>
        </a:font>
        <a:srgbClr val="004141"/>
      </a:tcTxStyle>
      <a:tcStyle>
        <a:tcBdr>
          <a:left>
            <a:ln w="12700" cap="flat">
              <a:solidFill>
                <a:srgbClr val="004141"/>
              </a:solidFill>
              <a:prstDash val="solid"/>
              <a:round/>
            </a:ln>
          </a:left>
          <a:right>
            <a:ln w="12700" cap="flat">
              <a:solidFill>
                <a:srgbClr val="004141"/>
              </a:solidFill>
              <a:prstDash val="solid"/>
              <a:round/>
            </a:ln>
          </a:right>
          <a:top>
            <a:ln w="38100" cap="flat">
              <a:solidFill>
                <a:srgbClr val="004141"/>
              </a:solidFill>
              <a:prstDash val="solid"/>
              <a:round/>
            </a:ln>
          </a:top>
          <a:bottom>
            <a:ln w="12700" cap="flat">
              <a:solidFill>
                <a:srgbClr val="004141"/>
              </a:solidFill>
              <a:prstDash val="solid"/>
              <a:round/>
            </a:ln>
          </a:bottom>
          <a:insideH>
            <a:ln w="12700" cap="flat">
              <a:solidFill>
                <a:srgbClr val="004141"/>
              </a:solidFill>
              <a:prstDash val="solid"/>
              <a:round/>
            </a:ln>
          </a:insideH>
          <a:insideV>
            <a:ln w="12700" cap="flat">
              <a:solidFill>
                <a:srgbClr val="004141"/>
              </a:solidFill>
              <a:prstDash val="solid"/>
              <a:round/>
            </a:ln>
          </a:insideV>
        </a:tcBdr>
        <a:fill>
          <a:solidFill>
            <a:srgbClr val="414141"/>
          </a:solidFill>
        </a:fill>
      </a:tcStyle>
    </a:lastRow>
    <a:firstRow>
      <a:tcTxStyle b="on" i="off">
        <a:font>
          <a:latin typeface="Bodoni SvtyTwo ITC TT-Bold"/>
          <a:ea typeface="Bodoni SvtyTwo ITC TT-Bold"/>
          <a:cs typeface="Bodoni SvtyTwo ITC TT-Bold"/>
        </a:font>
        <a:srgbClr val="004141"/>
      </a:tcTxStyle>
      <a:tcStyle>
        <a:tcBdr>
          <a:left>
            <a:ln w="12700" cap="flat">
              <a:solidFill>
                <a:srgbClr val="004141"/>
              </a:solidFill>
              <a:prstDash val="solid"/>
              <a:round/>
            </a:ln>
          </a:left>
          <a:right>
            <a:ln w="12700" cap="flat">
              <a:solidFill>
                <a:srgbClr val="004141"/>
              </a:solidFill>
              <a:prstDash val="solid"/>
              <a:round/>
            </a:ln>
          </a:right>
          <a:top>
            <a:ln w="12700" cap="flat">
              <a:solidFill>
                <a:srgbClr val="004141"/>
              </a:solidFill>
              <a:prstDash val="solid"/>
              <a:round/>
            </a:ln>
          </a:top>
          <a:bottom>
            <a:ln w="38100" cap="flat">
              <a:solidFill>
                <a:srgbClr val="004141"/>
              </a:solidFill>
              <a:prstDash val="solid"/>
              <a:round/>
            </a:ln>
          </a:bottom>
          <a:insideH>
            <a:ln w="12700" cap="flat">
              <a:solidFill>
                <a:srgbClr val="004141"/>
              </a:solidFill>
              <a:prstDash val="solid"/>
              <a:round/>
            </a:ln>
          </a:insideH>
          <a:insideV>
            <a:ln w="12700" cap="flat">
              <a:solidFill>
                <a:srgbClr val="004141"/>
              </a:solidFill>
              <a:prstDash val="solid"/>
              <a:round/>
            </a:ln>
          </a:insideV>
        </a:tcBdr>
        <a:fill>
          <a:solidFill>
            <a:srgbClr val="414141"/>
          </a:solidFill>
        </a:fill>
      </a:tcStyle>
    </a:firstRow>
  </a:tblStyle>
  <a:tblStyle styleId="{2708684C-4D16-4618-839F-0558EEFCDFE6}" styleName="">
    <a:tblBg/>
    <a:wholeTbl>
      <a:tcTxStyle b="off" i="off">
        <a:font>
          <a:latin typeface="Bodoni SvtyTwo ITC TT-Book"/>
          <a:ea typeface="Bodoni SvtyTwo ITC TT-Book"/>
          <a:cs typeface="Bodoni SvtyTwo ITC TT-Book"/>
        </a:font>
        <a:srgbClr val="414141"/>
      </a:tcTxStyle>
      <a:tcStyle>
        <a:tcBdr>
          <a:left>
            <a:ln w="12700" cap="flat">
              <a:solidFill>
                <a:srgbClr val="414141"/>
              </a:solidFill>
              <a:prstDash val="solid"/>
              <a:round/>
            </a:ln>
          </a:left>
          <a:right>
            <a:ln w="12700" cap="flat">
              <a:solidFill>
                <a:srgbClr val="414141"/>
              </a:solidFill>
              <a:prstDash val="solid"/>
              <a:round/>
            </a:ln>
          </a:right>
          <a:top>
            <a:ln w="12700" cap="flat">
              <a:solidFill>
                <a:srgbClr val="414141"/>
              </a:solidFill>
              <a:prstDash val="solid"/>
              <a:round/>
            </a:ln>
          </a:top>
          <a:bottom>
            <a:ln w="12700" cap="flat">
              <a:solidFill>
                <a:srgbClr val="414141"/>
              </a:solidFill>
              <a:prstDash val="solid"/>
              <a:round/>
            </a:ln>
          </a:bottom>
          <a:insideH>
            <a:ln w="12700" cap="flat">
              <a:solidFill>
                <a:srgbClr val="414141"/>
              </a:solidFill>
              <a:prstDash val="solid"/>
              <a:round/>
            </a:ln>
          </a:insideH>
          <a:insideV>
            <a:ln w="12700" cap="flat">
              <a:solidFill>
                <a:srgbClr val="414141"/>
              </a:solidFill>
              <a:prstDash val="solid"/>
              <a:round/>
            </a:ln>
          </a:insideV>
        </a:tcBdr>
        <a:fill>
          <a:solidFill>
            <a:srgbClr val="414141">
              <a:alpha val="20000"/>
            </a:srgbClr>
          </a:solidFill>
        </a:fill>
      </a:tcStyle>
    </a:wholeTbl>
    <a:band2H>
      <a:tcTxStyle b="def" i="def"/>
      <a:tcStyle>
        <a:tcBdr/>
        <a:fill>
          <a:solidFill>
            <a:srgbClr val="FFFFFF"/>
          </a:solidFill>
        </a:fill>
      </a:tcStyle>
    </a:band2H>
    <a:firstCol>
      <a:tcTxStyle b="on" i="off">
        <a:font>
          <a:latin typeface="Bodoni SvtyTwo ITC TT-Bold"/>
          <a:ea typeface="Bodoni SvtyTwo ITC TT-Bold"/>
          <a:cs typeface="Bodoni SvtyTwo ITC TT-Bold"/>
        </a:font>
        <a:srgbClr val="414141"/>
      </a:tcTxStyle>
      <a:tcStyle>
        <a:tcBdr>
          <a:left>
            <a:ln w="12700" cap="flat">
              <a:solidFill>
                <a:srgbClr val="414141"/>
              </a:solidFill>
              <a:prstDash val="solid"/>
              <a:round/>
            </a:ln>
          </a:left>
          <a:right>
            <a:ln w="12700" cap="flat">
              <a:solidFill>
                <a:srgbClr val="414141"/>
              </a:solidFill>
              <a:prstDash val="solid"/>
              <a:round/>
            </a:ln>
          </a:right>
          <a:top>
            <a:ln w="12700" cap="flat">
              <a:solidFill>
                <a:srgbClr val="414141"/>
              </a:solidFill>
              <a:prstDash val="solid"/>
              <a:round/>
            </a:ln>
          </a:top>
          <a:bottom>
            <a:ln w="12700" cap="flat">
              <a:solidFill>
                <a:srgbClr val="414141"/>
              </a:solidFill>
              <a:prstDash val="solid"/>
              <a:round/>
            </a:ln>
          </a:bottom>
          <a:insideH>
            <a:ln w="12700" cap="flat">
              <a:solidFill>
                <a:srgbClr val="414141"/>
              </a:solidFill>
              <a:prstDash val="solid"/>
              <a:round/>
            </a:ln>
          </a:insideH>
          <a:insideV>
            <a:ln w="12700" cap="flat">
              <a:solidFill>
                <a:srgbClr val="414141"/>
              </a:solidFill>
              <a:prstDash val="solid"/>
              <a:round/>
            </a:ln>
          </a:insideV>
        </a:tcBdr>
        <a:fill>
          <a:solidFill>
            <a:srgbClr val="414141">
              <a:alpha val="20000"/>
            </a:srgbClr>
          </a:solidFill>
        </a:fill>
      </a:tcStyle>
    </a:firstCol>
    <a:lastRow>
      <a:tcTxStyle b="on" i="off">
        <a:font>
          <a:latin typeface="Bodoni SvtyTwo ITC TT-Bold"/>
          <a:ea typeface="Bodoni SvtyTwo ITC TT-Bold"/>
          <a:cs typeface="Bodoni SvtyTwo ITC TT-Bold"/>
        </a:font>
        <a:srgbClr val="414141"/>
      </a:tcTxStyle>
      <a:tcStyle>
        <a:tcBdr>
          <a:left>
            <a:ln w="12700" cap="flat">
              <a:solidFill>
                <a:srgbClr val="414141"/>
              </a:solidFill>
              <a:prstDash val="solid"/>
              <a:round/>
            </a:ln>
          </a:left>
          <a:right>
            <a:ln w="12700" cap="flat">
              <a:solidFill>
                <a:srgbClr val="414141"/>
              </a:solidFill>
              <a:prstDash val="solid"/>
              <a:round/>
            </a:ln>
          </a:right>
          <a:top>
            <a:ln w="50800" cap="flat">
              <a:solidFill>
                <a:srgbClr val="414141"/>
              </a:solidFill>
              <a:prstDash val="solid"/>
              <a:round/>
            </a:ln>
          </a:top>
          <a:bottom>
            <a:ln w="12700" cap="flat">
              <a:solidFill>
                <a:srgbClr val="414141"/>
              </a:solidFill>
              <a:prstDash val="solid"/>
              <a:round/>
            </a:ln>
          </a:bottom>
          <a:insideH>
            <a:ln w="12700" cap="flat">
              <a:solidFill>
                <a:srgbClr val="414141"/>
              </a:solidFill>
              <a:prstDash val="solid"/>
              <a:round/>
            </a:ln>
          </a:insideH>
          <a:insideV>
            <a:ln w="12700" cap="flat">
              <a:solidFill>
                <a:srgbClr val="414141"/>
              </a:solidFill>
              <a:prstDash val="solid"/>
              <a:round/>
            </a:ln>
          </a:insideV>
        </a:tcBdr>
        <a:fill>
          <a:noFill/>
        </a:fill>
      </a:tcStyle>
    </a:lastRow>
    <a:firstRow>
      <a:tcTxStyle b="on" i="off">
        <a:font>
          <a:latin typeface="Bodoni SvtyTwo ITC TT-Bold"/>
          <a:ea typeface="Bodoni SvtyTwo ITC TT-Bold"/>
          <a:cs typeface="Bodoni SvtyTwo ITC TT-Bold"/>
        </a:font>
        <a:srgbClr val="414141"/>
      </a:tcTxStyle>
      <a:tcStyle>
        <a:tcBdr>
          <a:left>
            <a:ln w="12700" cap="flat">
              <a:solidFill>
                <a:srgbClr val="414141"/>
              </a:solidFill>
              <a:prstDash val="solid"/>
              <a:round/>
            </a:ln>
          </a:left>
          <a:right>
            <a:ln w="12700" cap="flat">
              <a:solidFill>
                <a:srgbClr val="414141"/>
              </a:solidFill>
              <a:prstDash val="solid"/>
              <a:round/>
            </a:ln>
          </a:right>
          <a:top>
            <a:ln w="12700" cap="flat">
              <a:solidFill>
                <a:srgbClr val="414141"/>
              </a:solidFill>
              <a:prstDash val="solid"/>
              <a:round/>
            </a:ln>
          </a:top>
          <a:bottom>
            <a:ln w="25400" cap="flat">
              <a:solidFill>
                <a:srgbClr val="414141"/>
              </a:solidFill>
              <a:prstDash val="solid"/>
              <a:round/>
            </a:ln>
          </a:bottom>
          <a:insideH>
            <a:ln w="12700" cap="flat">
              <a:solidFill>
                <a:srgbClr val="414141"/>
              </a:solidFill>
              <a:prstDash val="solid"/>
              <a:round/>
            </a:ln>
          </a:insideH>
          <a:insideV>
            <a:ln w="12700" cap="flat">
              <a:solidFill>
                <a:srgbClr val="414141"/>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p:nvPr>
            <p:ph type="sldImg"/>
          </p:nvPr>
        </p:nvSpPr>
        <p:spPr>
          <a:xfrm>
            <a:off x="1143000" y="685800"/>
            <a:ext cx="4572000" cy="3429000"/>
          </a:xfrm>
          <a:prstGeom prst="rect">
            <a:avLst/>
          </a:prstGeom>
        </p:spPr>
        <p:txBody>
          <a:bodyPr/>
          <a:lstStyle/>
          <a:p>
            <a:pPr/>
          </a:p>
        </p:txBody>
      </p:sp>
      <p:sp>
        <p:nvSpPr>
          <p:cNvPr id="131" name="Shape 13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olo e sottotitolo">
    <p:spTree>
      <p:nvGrpSpPr>
        <p:cNvPr id="1" name=""/>
        <p:cNvGrpSpPr/>
        <p:nvPr/>
      </p:nvGrpSpPr>
      <p:grpSpPr>
        <a:xfrm>
          <a:off x="0" y="0"/>
          <a:ext cx="0" cy="0"/>
          <a:chOff x="0" y="0"/>
          <a:chExt cx="0" cy="0"/>
        </a:xfrm>
      </p:grpSpPr>
      <p:sp>
        <p:nvSpPr>
          <p:cNvPr id="13" name="Shape 13"/>
          <p:cNvSpPr/>
          <p:nvPr/>
        </p:nvSpPr>
        <p:spPr>
          <a:xfrm>
            <a:off x="508000" y="6591300"/>
            <a:ext cx="11999453" cy="0"/>
          </a:xfrm>
          <a:prstGeom prst="line">
            <a:avLst/>
          </a:prstGeom>
          <a:ln w="12700">
            <a:solidFill>
              <a:srgbClr val="444444">
                <a:alpha val="30000"/>
              </a:srgbClr>
            </a:solidFill>
            <a:miter lim="400000"/>
          </a:ln>
        </p:spPr>
        <p:txBody>
          <a:bodyPr lIns="45718" tIns="45718" rIns="45718" bIns="45718"/>
          <a:lstStyle/>
          <a:p>
            <a:pPr/>
          </a:p>
        </p:txBody>
      </p:sp>
      <p:sp>
        <p:nvSpPr>
          <p:cNvPr id="14" name="Shape 14"/>
          <p:cNvSpPr/>
          <p:nvPr/>
        </p:nvSpPr>
        <p:spPr>
          <a:xfrm>
            <a:off x="507999" y="4089400"/>
            <a:ext cx="12000021" cy="0"/>
          </a:xfrm>
          <a:prstGeom prst="line">
            <a:avLst/>
          </a:prstGeom>
          <a:ln w="12700">
            <a:solidFill>
              <a:srgbClr val="444444">
                <a:alpha val="30000"/>
              </a:srgbClr>
            </a:solidFill>
            <a:miter lim="400000"/>
          </a:ln>
        </p:spPr>
        <p:txBody>
          <a:bodyPr lIns="45718" tIns="45718" rIns="45718" bIns="45718"/>
          <a:lstStyle/>
          <a:p>
            <a:pPr/>
          </a:p>
        </p:txBody>
      </p:sp>
      <p:sp>
        <p:nvSpPr>
          <p:cNvPr id="15" name="Shape 15"/>
          <p:cNvSpPr/>
          <p:nvPr/>
        </p:nvSpPr>
        <p:spPr>
          <a:xfrm flipV="1">
            <a:off x="7994301" y="4526255"/>
            <a:ext cx="2" cy="1642759"/>
          </a:xfrm>
          <a:prstGeom prst="line">
            <a:avLst/>
          </a:prstGeom>
          <a:ln w="12700">
            <a:solidFill>
              <a:srgbClr val="444444">
                <a:alpha val="30000"/>
              </a:srgbClr>
            </a:solidFill>
            <a:miter lim="400000"/>
          </a:ln>
        </p:spPr>
        <p:txBody>
          <a:bodyPr lIns="45718" tIns="45718" rIns="45718" bIns="45718"/>
          <a:lstStyle/>
          <a:p>
            <a:pPr/>
          </a:p>
        </p:txBody>
      </p:sp>
      <p:sp>
        <p:nvSpPr>
          <p:cNvPr id="16" name="Shape 16"/>
          <p:cNvSpPr/>
          <p:nvPr>
            <p:ph type="body" sz="quarter" idx="1"/>
          </p:nvPr>
        </p:nvSpPr>
        <p:spPr>
          <a:xfrm>
            <a:off x="508000" y="3505200"/>
            <a:ext cx="7200900" cy="508000"/>
          </a:xfrm>
          <a:prstGeom prst="rect">
            <a:avLst/>
          </a:prstGeom>
        </p:spPr>
        <p:txBody>
          <a:bodyPr/>
          <a:lstStyle>
            <a:lvl1pPr marL="0" indent="0">
              <a:lnSpc>
                <a:spcPct val="110000"/>
              </a:lnSpc>
              <a:spcBef>
                <a:spcPts val="0"/>
              </a:spcBef>
              <a:buClrTx/>
              <a:buSzTx/>
              <a:buFontTx/>
              <a:buNone/>
              <a:defRPr i="1" sz="2400"/>
            </a:lvl1pPr>
            <a:lvl2pPr marL="783166" indent="-313266">
              <a:lnSpc>
                <a:spcPct val="110000"/>
              </a:lnSpc>
              <a:spcBef>
                <a:spcPts val="0"/>
              </a:spcBef>
              <a:buClrTx/>
              <a:buFontTx/>
              <a:defRPr i="1" sz="2400"/>
            </a:lvl2pPr>
            <a:lvl3pPr marL="1253066" indent="-313266">
              <a:lnSpc>
                <a:spcPct val="110000"/>
              </a:lnSpc>
              <a:spcBef>
                <a:spcPts val="0"/>
              </a:spcBef>
              <a:buClrTx/>
              <a:buFontTx/>
              <a:defRPr i="1" sz="2400"/>
            </a:lvl3pPr>
            <a:lvl4pPr marL="1722966" indent="-313266">
              <a:lnSpc>
                <a:spcPct val="110000"/>
              </a:lnSpc>
              <a:spcBef>
                <a:spcPts val="0"/>
              </a:spcBef>
              <a:buClrTx/>
              <a:buFontTx/>
              <a:defRPr i="1" sz="2400"/>
            </a:lvl4pPr>
            <a:lvl5pPr marL="2192866" indent="-313266">
              <a:lnSpc>
                <a:spcPct val="110000"/>
              </a:lnSpc>
              <a:spcBef>
                <a:spcPts val="0"/>
              </a:spcBef>
              <a:buClrTx/>
              <a:buFontTx/>
              <a:defRPr i="1" sz="2400"/>
            </a:lvl5pPr>
          </a:lstStyle>
          <a:p>
            <a:pPr/>
            <a:r>
              <a:t>Corpo livello uno</a:t>
            </a:r>
          </a:p>
          <a:p>
            <a:pPr lvl="1"/>
            <a:r>
              <a:t>Corpo livello due</a:t>
            </a:r>
          </a:p>
          <a:p>
            <a:pPr lvl="2"/>
            <a:r>
              <a:t>Corpo livello tre</a:t>
            </a:r>
          </a:p>
          <a:p>
            <a:pPr lvl="3"/>
            <a:r>
              <a:t>Corpo livello quattro</a:t>
            </a:r>
          </a:p>
          <a:p>
            <a:pPr lvl="4"/>
            <a:r>
              <a:t>Corpo livello cinque</a:t>
            </a:r>
          </a:p>
        </p:txBody>
      </p:sp>
      <p:sp>
        <p:nvSpPr>
          <p:cNvPr id="17" name="Shape 17"/>
          <p:cNvSpPr/>
          <p:nvPr>
            <p:ph type="title"/>
          </p:nvPr>
        </p:nvSpPr>
        <p:spPr>
          <a:xfrm>
            <a:off x="508000" y="4140200"/>
            <a:ext cx="7200900" cy="2413000"/>
          </a:xfrm>
          <a:prstGeom prst="rect">
            <a:avLst/>
          </a:prstGeom>
        </p:spPr>
        <p:txBody>
          <a:bodyPr/>
          <a:lstStyle>
            <a:lvl1pPr algn="l"/>
          </a:lstStyle>
          <a:p>
            <a:pPr/>
            <a:r>
              <a:t>Testo titolo</a:t>
            </a:r>
          </a:p>
        </p:txBody>
      </p:sp>
      <p:sp>
        <p:nvSpPr>
          <p:cNvPr id="18" name="Shape 18"/>
          <p:cNvSpPr/>
          <p:nvPr>
            <p:ph type="body" sz="quarter" idx="13"/>
          </p:nvPr>
        </p:nvSpPr>
        <p:spPr>
          <a:xfrm>
            <a:off x="8280400" y="4140200"/>
            <a:ext cx="4241800" cy="2413000"/>
          </a:xfrm>
          <a:prstGeom prst="rect">
            <a:avLst/>
          </a:prstGeom>
        </p:spPr>
        <p:txBody>
          <a:bodyPr/>
          <a:lstStyle/>
          <a:p>
            <a:pPr marL="0" indent="0">
              <a:spcBef>
                <a:spcPts val="0"/>
              </a:spcBef>
              <a:buClrTx/>
              <a:buSzTx/>
              <a:buFontTx/>
              <a:buNone/>
              <a:defRPr sz="2400"/>
            </a:pPr>
          </a:p>
        </p:txBody>
      </p:sp>
      <p:sp>
        <p:nvSpPr>
          <p:cNvPr id="19" name="Shape 1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Foto - Orizzontale">
    <p:spTree>
      <p:nvGrpSpPr>
        <p:cNvPr id="1" name=""/>
        <p:cNvGrpSpPr/>
        <p:nvPr/>
      </p:nvGrpSpPr>
      <p:grpSpPr>
        <a:xfrm>
          <a:off x="0" y="0"/>
          <a:ext cx="0" cy="0"/>
          <a:chOff x="0" y="0"/>
          <a:chExt cx="0" cy="0"/>
        </a:xfrm>
      </p:grpSpPr>
      <p:sp>
        <p:nvSpPr>
          <p:cNvPr id="26" name="Shape 26"/>
          <p:cNvSpPr/>
          <p:nvPr/>
        </p:nvSpPr>
        <p:spPr>
          <a:xfrm flipV="1">
            <a:off x="7994301" y="7053554"/>
            <a:ext cx="2" cy="1642760"/>
          </a:xfrm>
          <a:prstGeom prst="line">
            <a:avLst/>
          </a:prstGeom>
          <a:ln w="12700">
            <a:solidFill>
              <a:srgbClr val="444444">
                <a:alpha val="30000"/>
              </a:srgbClr>
            </a:solidFill>
            <a:miter lim="400000"/>
          </a:ln>
        </p:spPr>
        <p:txBody>
          <a:bodyPr lIns="45718" tIns="45718" rIns="45718" bIns="45718"/>
          <a:lstStyle/>
          <a:p>
            <a:pPr/>
          </a:p>
        </p:txBody>
      </p:sp>
      <p:sp>
        <p:nvSpPr>
          <p:cNvPr id="27" name="Shape 27"/>
          <p:cNvSpPr/>
          <p:nvPr/>
        </p:nvSpPr>
        <p:spPr>
          <a:xfrm>
            <a:off x="508000" y="9131300"/>
            <a:ext cx="11999453" cy="0"/>
          </a:xfrm>
          <a:prstGeom prst="line">
            <a:avLst/>
          </a:prstGeom>
          <a:ln w="12700">
            <a:solidFill>
              <a:srgbClr val="444444">
                <a:alpha val="30000"/>
              </a:srgbClr>
            </a:solidFill>
            <a:miter lim="400000"/>
          </a:ln>
        </p:spPr>
        <p:txBody>
          <a:bodyPr lIns="45718" tIns="45718" rIns="45718" bIns="45718"/>
          <a:lstStyle/>
          <a:p>
            <a:pPr/>
          </a:p>
        </p:txBody>
      </p:sp>
      <p:sp>
        <p:nvSpPr>
          <p:cNvPr id="28" name="Shape 28"/>
          <p:cNvSpPr/>
          <p:nvPr/>
        </p:nvSpPr>
        <p:spPr>
          <a:xfrm>
            <a:off x="507999" y="6629400"/>
            <a:ext cx="12000021" cy="0"/>
          </a:xfrm>
          <a:prstGeom prst="line">
            <a:avLst/>
          </a:prstGeom>
          <a:ln w="12700">
            <a:solidFill>
              <a:srgbClr val="444444">
                <a:alpha val="30000"/>
              </a:srgbClr>
            </a:solidFill>
            <a:miter lim="400000"/>
          </a:ln>
        </p:spPr>
        <p:txBody>
          <a:bodyPr lIns="45718" tIns="45718" rIns="45718" bIns="45718"/>
          <a:lstStyle/>
          <a:p>
            <a:pPr/>
          </a:p>
        </p:txBody>
      </p:sp>
      <p:sp>
        <p:nvSpPr>
          <p:cNvPr id="29" name="Shape 29"/>
          <p:cNvSpPr/>
          <p:nvPr/>
        </p:nvSpPr>
        <p:spPr>
          <a:xfrm flipV="1">
            <a:off x="7994301" y="7053554"/>
            <a:ext cx="2" cy="1642760"/>
          </a:xfrm>
          <a:prstGeom prst="line">
            <a:avLst/>
          </a:prstGeom>
          <a:ln w="12700">
            <a:solidFill>
              <a:srgbClr val="444444">
                <a:alpha val="30000"/>
              </a:srgbClr>
            </a:solidFill>
            <a:miter lim="400000"/>
          </a:ln>
        </p:spPr>
        <p:txBody>
          <a:bodyPr lIns="45718" tIns="45718" rIns="45718" bIns="45718"/>
          <a:lstStyle/>
          <a:p>
            <a:pPr/>
          </a:p>
        </p:txBody>
      </p:sp>
      <p:sp>
        <p:nvSpPr>
          <p:cNvPr id="30" name="Shape 30"/>
          <p:cNvSpPr/>
          <p:nvPr>
            <p:ph type="body" sz="quarter" idx="1"/>
          </p:nvPr>
        </p:nvSpPr>
        <p:spPr>
          <a:xfrm>
            <a:off x="508000" y="6096000"/>
            <a:ext cx="7200900" cy="508000"/>
          </a:xfrm>
          <a:prstGeom prst="rect">
            <a:avLst/>
          </a:prstGeom>
        </p:spPr>
        <p:txBody>
          <a:bodyPr/>
          <a:lstStyle>
            <a:lvl1pPr marL="0" indent="0">
              <a:lnSpc>
                <a:spcPct val="110000"/>
              </a:lnSpc>
              <a:spcBef>
                <a:spcPts val="0"/>
              </a:spcBef>
              <a:buClrTx/>
              <a:buSzTx/>
              <a:buFontTx/>
              <a:buNone/>
              <a:defRPr i="1" sz="2400"/>
            </a:lvl1pPr>
            <a:lvl2pPr marL="783166" indent="-313266">
              <a:lnSpc>
                <a:spcPct val="110000"/>
              </a:lnSpc>
              <a:spcBef>
                <a:spcPts val="0"/>
              </a:spcBef>
              <a:buClrTx/>
              <a:buFontTx/>
              <a:defRPr i="1" sz="2400"/>
            </a:lvl2pPr>
            <a:lvl3pPr marL="1253066" indent="-313266">
              <a:lnSpc>
                <a:spcPct val="110000"/>
              </a:lnSpc>
              <a:spcBef>
                <a:spcPts val="0"/>
              </a:spcBef>
              <a:buClrTx/>
              <a:buFontTx/>
              <a:defRPr i="1" sz="2400"/>
            </a:lvl3pPr>
            <a:lvl4pPr marL="1722966" indent="-313266">
              <a:lnSpc>
                <a:spcPct val="110000"/>
              </a:lnSpc>
              <a:spcBef>
                <a:spcPts val="0"/>
              </a:spcBef>
              <a:buClrTx/>
              <a:buFontTx/>
              <a:defRPr i="1" sz="2400"/>
            </a:lvl4pPr>
            <a:lvl5pPr marL="2192866" indent="-313266">
              <a:lnSpc>
                <a:spcPct val="110000"/>
              </a:lnSpc>
              <a:spcBef>
                <a:spcPts val="0"/>
              </a:spcBef>
              <a:buClrTx/>
              <a:buFontTx/>
              <a:defRPr i="1" sz="2400"/>
            </a:lvl5pPr>
          </a:lstStyle>
          <a:p>
            <a:pPr/>
            <a:r>
              <a:t>Corpo livello uno</a:t>
            </a:r>
          </a:p>
          <a:p>
            <a:pPr lvl="1"/>
            <a:r>
              <a:t>Corpo livello due</a:t>
            </a:r>
          </a:p>
          <a:p>
            <a:pPr lvl="2"/>
            <a:r>
              <a:t>Corpo livello tre</a:t>
            </a:r>
          </a:p>
          <a:p>
            <a:pPr lvl="3"/>
            <a:r>
              <a:t>Corpo livello quattro</a:t>
            </a:r>
          </a:p>
          <a:p>
            <a:pPr lvl="4"/>
            <a:r>
              <a:t>Corpo livello cinque</a:t>
            </a:r>
          </a:p>
        </p:txBody>
      </p:sp>
      <p:sp>
        <p:nvSpPr>
          <p:cNvPr id="31" name="Shape 31"/>
          <p:cNvSpPr/>
          <p:nvPr>
            <p:ph type="pic" idx="13"/>
          </p:nvPr>
        </p:nvSpPr>
        <p:spPr>
          <a:xfrm>
            <a:off x="596900" y="633460"/>
            <a:ext cx="11811000" cy="5207001"/>
          </a:xfrm>
          <a:prstGeom prst="rect">
            <a:avLst/>
          </a:prstGeom>
        </p:spPr>
        <p:txBody>
          <a:bodyPr lIns="91439" tIns="45719" rIns="91439" bIns="45719" anchor="t">
            <a:noAutofit/>
          </a:bodyPr>
          <a:lstStyle/>
          <a:p>
            <a:pPr/>
          </a:p>
        </p:txBody>
      </p:sp>
      <p:sp>
        <p:nvSpPr>
          <p:cNvPr id="32" name="Shape 32"/>
          <p:cNvSpPr/>
          <p:nvPr>
            <p:ph type="title"/>
          </p:nvPr>
        </p:nvSpPr>
        <p:spPr>
          <a:xfrm>
            <a:off x="508000" y="6680200"/>
            <a:ext cx="7200900" cy="2413000"/>
          </a:xfrm>
          <a:prstGeom prst="rect">
            <a:avLst/>
          </a:prstGeom>
        </p:spPr>
        <p:txBody>
          <a:bodyPr/>
          <a:lstStyle>
            <a:lvl1pPr algn="l"/>
          </a:lstStyle>
          <a:p>
            <a:pPr/>
            <a:r>
              <a:t>Testo titolo</a:t>
            </a:r>
          </a:p>
        </p:txBody>
      </p:sp>
      <p:sp>
        <p:nvSpPr>
          <p:cNvPr id="33" name="Shape 33"/>
          <p:cNvSpPr/>
          <p:nvPr>
            <p:ph type="body" sz="quarter" idx="14"/>
          </p:nvPr>
        </p:nvSpPr>
        <p:spPr>
          <a:xfrm>
            <a:off x="8280400" y="6680200"/>
            <a:ext cx="4241800" cy="2413000"/>
          </a:xfrm>
          <a:prstGeom prst="rect">
            <a:avLst/>
          </a:prstGeom>
        </p:spPr>
        <p:txBody>
          <a:bodyPr/>
          <a:lstStyle/>
          <a:p>
            <a:pPr marL="0" indent="0">
              <a:spcBef>
                <a:spcPts val="0"/>
              </a:spcBef>
              <a:buClrTx/>
              <a:buSzTx/>
              <a:buFontTx/>
              <a:buNone/>
              <a:defRPr sz="2400"/>
            </a:pPr>
          </a:p>
        </p:txBody>
      </p:sp>
      <p:sp>
        <p:nvSpPr>
          <p:cNvPr id="34" name="Shape 3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olo - Centrato">
    <p:spTree>
      <p:nvGrpSpPr>
        <p:cNvPr id="1" name=""/>
        <p:cNvGrpSpPr/>
        <p:nvPr/>
      </p:nvGrpSpPr>
      <p:grpSpPr>
        <a:xfrm>
          <a:off x="0" y="0"/>
          <a:ext cx="0" cy="0"/>
          <a:chOff x="0" y="0"/>
          <a:chExt cx="0" cy="0"/>
        </a:xfrm>
      </p:grpSpPr>
      <p:sp>
        <p:nvSpPr>
          <p:cNvPr id="41" name="Shape 41"/>
          <p:cNvSpPr/>
          <p:nvPr>
            <p:ph type="title"/>
          </p:nvPr>
        </p:nvSpPr>
        <p:spPr>
          <a:xfrm>
            <a:off x="508000" y="3670300"/>
            <a:ext cx="11988800" cy="2413000"/>
          </a:xfrm>
          <a:prstGeom prst="rect">
            <a:avLst/>
          </a:prstGeom>
        </p:spPr>
        <p:txBody>
          <a:bodyPr/>
          <a:lstStyle/>
          <a:p>
            <a:pPr/>
            <a:r>
              <a:t>Testo titolo</a:t>
            </a:r>
          </a:p>
        </p:txBody>
      </p:sp>
      <p:sp>
        <p:nvSpPr>
          <p:cNvPr id="42" name="Shape 4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Foto - Verticale">
    <p:spTree>
      <p:nvGrpSpPr>
        <p:cNvPr id="1" name=""/>
        <p:cNvGrpSpPr/>
        <p:nvPr/>
      </p:nvGrpSpPr>
      <p:grpSpPr>
        <a:xfrm>
          <a:off x="0" y="0"/>
          <a:ext cx="0" cy="0"/>
          <a:chOff x="0" y="0"/>
          <a:chExt cx="0" cy="0"/>
        </a:xfrm>
      </p:grpSpPr>
      <p:sp>
        <p:nvSpPr>
          <p:cNvPr id="49" name="Shape 49"/>
          <p:cNvSpPr/>
          <p:nvPr/>
        </p:nvSpPr>
        <p:spPr>
          <a:xfrm>
            <a:off x="507999" y="4876800"/>
            <a:ext cx="5676376" cy="0"/>
          </a:xfrm>
          <a:prstGeom prst="line">
            <a:avLst/>
          </a:prstGeom>
          <a:ln w="12700">
            <a:solidFill>
              <a:srgbClr val="444444">
                <a:alpha val="30000"/>
              </a:srgbClr>
            </a:solidFill>
            <a:miter lim="400000"/>
          </a:ln>
        </p:spPr>
        <p:txBody>
          <a:bodyPr lIns="45718" tIns="45718" rIns="45718" bIns="45718"/>
          <a:lstStyle/>
          <a:p>
            <a:pPr/>
          </a:p>
        </p:txBody>
      </p:sp>
      <p:sp>
        <p:nvSpPr>
          <p:cNvPr id="50" name="Shape 50"/>
          <p:cNvSpPr/>
          <p:nvPr/>
        </p:nvSpPr>
        <p:spPr>
          <a:xfrm>
            <a:off x="508000" y="2768600"/>
            <a:ext cx="5676316" cy="0"/>
          </a:xfrm>
          <a:prstGeom prst="line">
            <a:avLst/>
          </a:prstGeom>
          <a:ln w="12700">
            <a:solidFill>
              <a:srgbClr val="444444">
                <a:alpha val="30000"/>
              </a:srgbClr>
            </a:solidFill>
            <a:miter lim="400000"/>
          </a:ln>
        </p:spPr>
        <p:txBody>
          <a:bodyPr lIns="45718" tIns="45718" rIns="45718" bIns="45718"/>
          <a:lstStyle/>
          <a:p>
            <a:pPr/>
          </a:p>
        </p:txBody>
      </p:sp>
      <p:sp>
        <p:nvSpPr>
          <p:cNvPr id="51" name="Shape 51"/>
          <p:cNvSpPr/>
          <p:nvPr>
            <p:ph type="body" sz="quarter" idx="1"/>
          </p:nvPr>
        </p:nvSpPr>
        <p:spPr>
          <a:xfrm>
            <a:off x="508000" y="2171700"/>
            <a:ext cx="5676900" cy="508000"/>
          </a:xfrm>
          <a:prstGeom prst="rect">
            <a:avLst/>
          </a:prstGeom>
        </p:spPr>
        <p:txBody>
          <a:bodyPr anchor="b"/>
          <a:lstStyle>
            <a:lvl1pPr marL="0" indent="0">
              <a:lnSpc>
                <a:spcPct val="110000"/>
              </a:lnSpc>
              <a:spcBef>
                <a:spcPts val="0"/>
              </a:spcBef>
              <a:buClrTx/>
              <a:buSzTx/>
              <a:buFontTx/>
              <a:buNone/>
              <a:defRPr i="1" sz="2400"/>
            </a:lvl1pPr>
            <a:lvl2pPr marL="783166" indent="-313266">
              <a:lnSpc>
                <a:spcPct val="110000"/>
              </a:lnSpc>
              <a:spcBef>
                <a:spcPts val="0"/>
              </a:spcBef>
              <a:buClrTx/>
              <a:buFontTx/>
              <a:defRPr i="1" sz="2400"/>
            </a:lvl2pPr>
            <a:lvl3pPr marL="1253066" indent="-313266">
              <a:lnSpc>
                <a:spcPct val="110000"/>
              </a:lnSpc>
              <a:spcBef>
                <a:spcPts val="0"/>
              </a:spcBef>
              <a:buClrTx/>
              <a:buFontTx/>
              <a:defRPr i="1" sz="2400"/>
            </a:lvl3pPr>
            <a:lvl4pPr marL="1722966" indent="-313266">
              <a:lnSpc>
                <a:spcPct val="110000"/>
              </a:lnSpc>
              <a:spcBef>
                <a:spcPts val="0"/>
              </a:spcBef>
              <a:buClrTx/>
              <a:buFontTx/>
              <a:defRPr i="1" sz="2400"/>
            </a:lvl4pPr>
            <a:lvl5pPr marL="2192866" indent="-313266">
              <a:lnSpc>
                <a:spcPct val="110000"/>
              </a:lnSpc>
              <a:spcBef>
                <a:spcPts val="0"/>
              </a:spcBef>
              <a:buClrTx/>
              <a:buFontTx/>
              <a:defRPr i="1" sz="2400"/>
            </a:lvl5pPr>
          </a:lstStyle>
          <a:p>
            <a:pPr/>
            <a:r>
              <a:t>Corpo livello uno</a:t>
            </a:r>
          </a:p>
          <a:p>
            <a:pPr lvl="1"/>
            <a:r>
              <a:t>Corpo livello due</a:t>
            </a:r>
          </a:p>
          <a:p>
            <a:pPr lvl="2"/>
            <a:r>
              <a:t>Corpo livello tre</a:t>
            </a:r>
          </a:p>
          <a:p>
            <a:pPr lvl="3"/>
            <a:r>
              <a:t>Corpo livello quattro</a:t>
            </a:r>
          </a:p>
          <a:p>
            <a:pPr lvl="4"/>
            <a:r>
              <a:t>Corpo livello cinque</a:t>
            </a:r>
          </a:p>
        </p:txBody>
      </p:sp>
      <p:sp>
        <p:nvSpPr>
          <p:cNvPr id="52" name="Shape 52"/>
          <p:cNvSpPr/>
          <p:nvPr>
            <p:ph type="pic" sz="half" idx="13"/>
          </p:nvPr>
        </p:nvSpPr>
        <p:spPr>
          <a:xfrm>
            <a:off x="6818218" y="647698"/>
            <a:ext cx="5588002" cy="8331202"/>
          </a:xfrm>
          <a:prstGeom prst="rect">
            <a:avLst/>
          </a:prstGeom>
        </p:spPr>
        <p:txBody>
          <a:bodyPr lIns="91439" tIns="45719" rIns="91439" bIns="45719" anchor="t">
            <a:noAutofit/>
          </a:bodyPr>
          <a:lstStyle/>
          <a:p>
            <a:pPr/>
          </a:p>
        </p:txBody>
      </p:sp>
      <p:sp>
        <p:nvSpPr>
          <p:cNvPr id="53" name="Shape 53"/>
          <p:cNvSpPr/>
          <p:nvPr>
            <p:ph type="title"/>
          </p:nvPr>
        </p:nvSpPr>
        <p:spPr>
          <a:xfrm>
            <a:off x="508000" y="2806700"/>
            <a:ext cx="5676900" cy="2032000"/>
          </a:xfrm>
          <a:prstGeom prst="rect">
            <a:avLst/>
          </a:prstGeom>
        </p:spPr>
        <p:txBody>
          <a:bodyPr/>
          <a:lstStyle>
            <a:lvl1pPr algn="l">
              <a:defRPr sz="5600"/>
            </a:lvl1pPr>
          </a:lstStyle>
          <a:p>
            <a:pPr/>
            <a:r>
              <a:t>Testo titolo</a:t>
            </a:r>
          </a:p>
        </p:txBody>
      </p:sp>
      <p:sp>
        <p:nvSpPr>
          <p:cNvPr id="54" name="Shape 54"/>
          <p:cNvSpPr/>
          <p:nvPr>
            <p:ph type="body" sz="quarter" idx="14"/>
          </p:nvPr>
        </p:nvSpPr>
        <p:spPr>
          <a:xfrm>
            <a:off x="508000" y="5029200"/>
            <a:ext cx="5676900" cy="4013200"/>
          </a:xfrm>
          <a:prstGeom prst="rect">
            <a:avLst/>
          </a:prstGeom>
        </p:spPr>
        <p:txBody>
          <a:bodyPr anchor="t"/>
          <a:lstStyle/>
          <a:p>
            <a:pPr marL="0" indent="0">
              <a:spcBef>
                <a:spcPts val="0"/>
              </a:spcBef>
              <a:buClrTx/>
              <a:buSzTx/>
              <a:buFontTx/>
              <a:buNone/>
              <a:defRPr sz="2400"/>
            </a:pPr>
          </a:p>
        </p:txBody>
      </p:sp>
      <p:sp>
        <p:nvSpPr>
          <p:cNvPr id="55" name="Shape 5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olo - In alto">
    <p:spTree>
      <p:nvGrpSpPr>
        <p:cNvPr id="1" name=""/>
        <p:cNvGrpSpPr/>
        <p:nvPr/>
      </p:nvGrpSpPr>
      <p:grpSpPr>
        <a:xfrm>
          <a:off x="0" y="0"/>
          <a:ext cx="0" cy="0"/>
          <a:chOff x="0" y="0"/>
          <a:chExt cx="0" cy="0"/>
        </a:xfrm>
      </p:grpSpPr>
      <p:sp>
        <p:nvSpPr>
          <p:cNvPr id="62" name="Shape 62"/>
          <p:cNvSpPr/>
          <p:nvPr>
            <p:ph type="title"/>
          </p:nvPr>
        </p:nvSpPr>
        <p:spPr>
          <a:prstGeom prst="rect">
            <a:avLst/>
          </a:prstGeom>
        </p:spPr>
        <p:txBody>
          <a:bodyPr/>
          <a:lstStyle/>
          <a:p>
            <a:pPr/>
            <a:r>
              <a:t>Testo titolo</a:t>
            </a:r>
          </a:p>
        </p:txBody>
      </p:sp>
      <p:sp>
        <p:nvSpPr>
          <p:cNvPr id="63" name="Shape 6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olo e punti elenco">
    <p:spTree>
      <p:nvGrpSpPr>
        <p:cNvPr id="1" name=""/>
        <p:cNvGrpSpPr/>
        <p:nvPr/>
      </p:nvGrpSpPr>
      <p:grpSpPr>
        <a:xfrm>
          <a:off x="0" y="0"/>
          <a:ext cx="0" cy="0"/>
          <a:chOff x="0" y="0"/>
          <a:chExt cx="0" cy="0"/>
        </a:xfrm>
      </p:grpSpPr>
      <p:sp>
        <p:nvSpPr>
          <p:cNvPr id="70" name="Shape 70"/>
          <p:cNvSpPr/>
          <p:nvPr>
            <p:ph type="title"/>
          </p:nvPr>
        </p:nvSpPr>
        <p:spPr>
          <a:prstGeom prst="rect">
            <a:avLst/>
          </a:prstGeom>
        </p:spPr>
        <p:txBody>
          <a:bodyPr/>
          <a:lstStyle/>
          <a:p>
            <a:pPr/>
            <a:r>
              <a:t>Testo titolo</a:t>
            </a:r>
          </a:p>
        </p:txBody>
      </p:sp>
      <p:sp>
        <p:nvSpPr>
          <p:cNvPr id="71" name="Shape 71"/>
          <p:cNvSpPr/>
          <p:nvPr>
            <p:ph type="body" idx="1"/>
          </p:nvPr>
        </p:nvSpPr>
        <p:spPr>
          <a:prstGeom prst="rect">
            <a:avLst/>
          </a:prstGeom>
        </p:spPr>
        <p:txBody>
          <a:bodyPr/>
          <a:lstStyle/>
          <a:p>
            <a:pPr/>
            <a:r>
              <a:t>Corpo livello uno</a:t>
            </a:r>
          </a:p>
          <a:p>
            <a:pPr lvl="1"/>
            <a:r>
              <a:t>Corpo livello due</a:t>
            </a:r>
          </a:p>
          <a:p>
            <a:pPr lvl="2"/>
            <a:r>
              <a:t>Corpo livello tre</a:t>
            </a:r>
          </a:p>
          <a:p>
            <a:pPr lvl="3"/>
            <a:r>
              <a:t>Corpo livello quattro</a:t>
            </a:r>
          </a:p>
          <a:p>
            <a:pPr lvl="4"/>
            <a:r>
              <a:t>Corpo livello cinque</a:t>
            </a:r>
          </a:p>
        </p:txBody>
      </p:sp>
      <p:sp>
        <p:nvSpPr>
          <p:cNvPr id="72" name="Shape 7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olo, punti elenco e foto">
    <p:spTree>
      <p:nvGrpSpPr>
        <p:cNvPr id="1" name=""/>
        <p:cNvGrpSpPr/>
        <p:nvPr/>
      </p:nvGrpSpPr>
      <p:grpSpPr>
        <a:xfrm>
          <a:off x="0" y="0"/>
          <a:ext cx="0" cy="0"/>
          <a:chOff x="0" y="0"/>
          <a:chExt cx="0" cy="0"/>
        </a:xfrm>
      </p:grpSpPr>
      <p:sp>
        <p:nvSpPr>
          <p:cNvPr id="79" name="Shape 79"/>
          <p:cNvSpPr/>
          <p:nvPr>
            <p:ph type="pic" sz="half" idx="13"/>
          </p:nvPr>
        </p:nvSpPr>
        <p:spPr>
          <a:xfrm>
            <a:off x="6819900" y="2654300"/>
            <a:ext cx="5588000" cy="6350000"/>
          </a:xfrm>
          <a:prstGeom prst="rect">
            <a:avLst/>
          </a:prstGeom>
        </p:spPr>
        <p:txBody>
          <a:bodyPr lIns="91439" tIns="45719" rIns="91439" bIns="45719" anchor="t">
            <a:noAutofit/>
          </a:bodyPr>
          <a:lstStyle/>
          <a:p>
            <a:pPr/>
          </a:p>
        </p:txBody>
      </p:sp>
      <p:sp>
        <p:nvSpPr>
          <p:cNvPr id="80" name="Shape 80"/>
          <p:cNvSpPr/>
          <p:nvPr>
            <p:ph type="title"/>
          </p:nvPr>
        </p:nvSpPr>
        <p:spPr>
          <a:prstGeom prst="rect">
            <a:avLst/>
          </a:prstGeom>
        </p:spPr>
        <p:txBody>
          <a:bodyPr/>
          <a:lstStyle/>
          <a:p>
            <a:pPr/>
            <a:r>
              <a:t>Testo titolo</a:t>
            </a:r>
          </a:p>
        </p:txBody>
      </p:sp>
      <p:sp>
        <p:nvSpPr>
          <p:cNvPr id="81" name="Shape 81"/>
          <p:cNvSpPr/>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pPr/>
            <a:r>
              <a:t>Corpo livello uno</a:t>
            </a:r>
          </a:p>
          <a:p>
            <a:pPr lvl="1"/>
            <a:r>
              <a:t>Corpo livello due</a:t>
            </a:r>
          </a:p>
          <a:p>
            <a:pPr lvl="2"/>
            <a:r>
              <a:t>Corpo livello tre</a:t>
            </a:r>
          </a:p>
          <a:p>
            <a:pPr lvl="3"/>
            <a:r>
              <a:t>Corpo livello quattro</a:t>
            </a:r>
          </a:p>
          <a:p>
            <a:pPr lvl="4"/>
            <a:r>
              <a:t>Corpo livello cinque</a:t>
            </a:r>
          </a:p>
        </p:txBody>
      </p:sp>
      <p:sp>
        <p:nvSpPr>
          <p:cNvPr id="82" name="Shape 8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Punti elenco">
    <p:spTree>
      <p:nvGrpSpPr>
        <p:cNvPr id="1" name=""/>
        <p:cNvGrpSpPr/>
        <p:nvPr/>
      </p:nvGrpSpPr>
      <p:grpSpPr>
        <a:xfrm>
          <a:off x="0" y="0"/>
          <a:ext cx="0" cy="0"/>
          <a:chOff x="0" y="0"/>
          <a:chExt cx="0" cy="0"/>
        </a:xfrm>
      </p:grpSpPr>
      <p:sp>
        <p:nvSpPr>
          <p:cNvPr id="89" name="Shape 89"/>
          <p:cNvSpPr/>
          <p:nvPr>
            <p:ph type="body" idx="1"/>
          </p:nvPr>
        </p:nvSpPr>
        <p:spPr>
          <a:xfrm>
            <a:off x="508000" y="1270000"/>
            <a:ext cx="11988800" cy="7213600"/>
          </a:xfrm>
          <a:prstGeom prst="rect">
            <a:avLst/>
          </a:prstGeom>
        </p:spPr>
        <p:txBody>
          <a:bodyPr/>
          <a:lstStyle/>
          <a:p>
            <a:pPr/>
            <a:r>
              <a:t>Corpo livello uno</a:t>
            </a:r>
          </a:p>
          <a:p>
            <a:pPr lvl="1"/>
            <a:r>
              <a:t>Corpo livello due</a:t>
            </a:r>
          </a:p>
          <a:p>
            <a:pPr lvl="2"/>
            <a:r>
              <a:t>Corpo livello tre</a:t>
            </a:r>
          </a:p>
          <a:p>
            <a:pPr lvl="3"/>
            <a:r>
              <a:t>Corpo livello quattro</a:t>
            </a:r>
          </a:p>
          <a:p>
            <a:pPr lvl="4"/>
            <a:r>
              <a:t>Corpo livello cinque</a:t>
            </a:r>
          </a:p>
        </p:txBody>
      </p:sp>
      <p:sp>
        <p:nvSpPr>
          <p:cNvPr id="90" name="Shape 9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Foto - 3 per pagina">
    <p:spTree>
      <p:nvGrpSpPr>
        <p:cNvPr id="1" name=""/>
        <p:cNvGrpSpPr/>
        <p:nvPr/>
      </p:nvGrpSpPr>
      <p:grpSpPr>
        <a:xfrm>
          <a:off x="0" y="0"/>
          <a:ext cx="0" cy="0"/>
          <a:chOff x="0" y="0"/>
          <a:chExt cx="0" cy="0"/>
        </a:xfrm>
      </p:grpSpPr>
      <p:sp>
        <p:nvSpPr>
          <p:cNvPr id="97" name="Shape 97"/>
          <p:cNvSpPr/>
          <p:nvPr>
            <p:ph type="pic" sz="quarter" idx="13"/>
          </p:nvPr>
        </p:nvSpPr>
        <p:spPr>
          <a:xfrm>
            <a:off x="6856318" y="4772798"/>
            <a:ext cx="5499102" cy="4229103"/>
          </a:xfrm>
          <a:prstGeom prst="rect">
            <a:avLst/>
          </a:prstGeom>
        </p:spPr>
        <p:txBody>
          <a:bodyPr lIns="91439" tIns="45719" rIns="91439" bIns="45719" anchor="t">
            <a:noAutofit/>
          </a:bodyPr>
          <a:lstStyle/>
          <a:p>
            <a:pPr/>
          </a:p>
        </p:txBody>
      </p:sp>
      <p:sp>
        <p:nvSpPr>
          <p:cNvPr id="98" name="Shape 98"/>
          <p:cNvSpPr/>
          <p:nvPr>
            <p:ph type="pic" sz="quarter" idx="14"/>
          </p:nvPr>
        </p:nvSpPr>
        <p:spPr>
          <a:xfrm>
            <a:off x="6860561" y="609600"/>
            <a:ext cx="5499101" cy="3530600"/>
          </a:xfrm>
          <a:prstGeom prst="rect">
            <a:avLst/>
          </a:prstGeom>
        </p:spPr>
        <p:txBody>
          <a:bodyPr lIns="91439" tIns="45719" rIns="91439" bIns="45719" anchor="t">
            <a:noAutofit/>
          </a:bodyPr>
          <a:lstStyle/>
          <a:p>
            <a:pPr/>
          </a:p>
        </p:txBody>
      </p:sp>
      <p:sp>
        <p:nvSpPr>
          <p:cNvPr id="99" name="Shape 99"/>
          <p:cNvSpPr/>
          <p:nvPr>
            <p:ph type="pic" sz="half" idx="15"/>
          </p:nvPr>
        </p:nvSpPr>
        <p:spPr>
          <a:xfrm>
            <a:off x="557118" y="609598"/>
            <a:ext cx="5588001" cy="8394702"/>
          </a:xfrm>
          <a:prstGeom prst="rect">
            <a:avLst/>
          </a:prstGeom>
        </p:spPr>
        <p:txBody>
          <a:bodyPr lIns="91439" tIns="45719" rIns="91439" bIns="45719" anchor="t">
            <a:noAutofit/>
          </a:bodyPr>
          <a:lstStyle/>
          <a:p>
            <a:pPr/>
          </a:p>
        </p:txBody>
      </p:sp>
      <p:sp>
        <p:nvSpPr>
          <p:cNvPr id="100" name="Shape 10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Citazione">
    <p:spTree>
      <p:nvGrpSpPr>
        <p:cNvPr id="1" name=""/>
        <p:cNvGrpSpPr/>
        <p:nvPr/>
      </p:nvGrpSpPr>
      <p:grpSpPr>
        <a:xfrm>
          <a:off x="0" y="0"/>
          <a:ext cx="0" cy="0"/>
          <a:chOff x="0" y="0"/>
          <a:chExt cx="0" cy="0"/>
        </a:xfrm>
      </p:grpSpPr>
      <p:sp>
        <p:nvSpPr>
          <p:cNvPr id="107" name="Shape 107"/>
          <p:cNvSpPr/>
          <p:nvPr>
            <p:ph type="body" sz="quarter" idx="1"/>
          </p:nvPr>
        </p:nvSpPr>
        <p:spPr>
          <a:xfrm>
            <a:off x="533400" y="5969000"/>
            <a:ext cx="11938000" cy="609600"/>
          </a:xfrm>
          <a:prstGeom prst="rect">
            <a:avLst/>
          </a:prstGeom>
        </p:spPr>
        <p:txBody>
          <a:bodyPr anchor="t"/>
          <a:lstStyle>
            <a:lvl1pPr marL="0" indent="0" algn="ctr">
              <a:spcBef>
                <a:spcPts val="1200"/>
              </a:spcBef>
              <a:buClrTx/>
              <a:buSzTx/>
              <a:buFontTx/>
              <a:buNone/>
              <a:defRPr i="1" sz="3000"/>
            </a:lvl1pPr>
            <a:lvl2pPr marL="861483" indent="-391583" algn="ctr">
              <a:spcBef>
                <a:spcPts val="1200"/>
              </a:spcBef>
              <a:buClrTx/>
              <a:buFontTx/>
              <a:defRPr i="1" sz="3000"/>
            </a:lvl2pPr>
            <a:lvl3pPr marL="1331383" indent="-391583" algn="ctr">
              <a:spcBef>
                <a:spcPts val="1200"/>
              </a:spcBef>
              <a:buClrTx/>
              <a:buFontTx/>
              <a:defRPr i="1" sz="3000"/>
            </a:lvl3pPr>
            <a:lvl4pPr marL="1801283" indent="-391583" algn="ctr">
              <a:spcBef>
                <a:spcPts val="1200"/>
              </a:spcBef>
              <a:buClrTx/>
              <a:buFontTx/>
              <a:defRPr i="1" sz="3000"/>
            </a:lvl4pPr>
            <a:lvl5pPr marL="2271183" indent="-391583" algn="ctr">
              <a:spcBef>
                <a:spcPts val="1200"/>
              </a:spcBef>
              <a:buClrTx/>
              <a:buFontTx/>
              <a:defRPr i="1" sz="3000"/>
            </a:lvl5pPr>
          </a:lstStyle>
          <a:p>
            <a:pPr/>
            <a:r>
              <a:t>Corpo livello uno</a:t>
            </a:r>
          </a:p>
          <a:p>
            <a:pPr lvl="1"/>
            <a:r>
              <a:t>Corpo livello due</a:t>
            </a:r>
          </a:p>
          <a:p>
            <a:pPr lvl="2"/>
            <a:r>
              <a:t>Corpo livello tre</a:t>
            </a:r>
          </a:p>
          <a:p>
            <a:pPr lvl="3"/>
            <a:r>
              <a:t>Corpo livello quattro</a:t>
            </a:r>
          </a:p>
          <a:p>
            <a:pPr lvl="4"/>
            <a:r>
              <a:t>Corpo livello cinque</a:t>
            </a:r>
          </a:p>
        </p:txBody>
      </p:sp>
      <p:sp>
        <p:nvSpPr>
          <p:cNvPr id="108" name="Shape 108"/>
          <p:cNvSpPr/>
          <p:nvPr>
            <p:ph type="body" sz="quarter" idx="13"/>
          </p:nvPr>
        </p:nvSpPr>
        <p:spPr>
          <a:xfrm>
            <a:off x="1270000" y="4254500"/>
            <a:ext cx="10464800" cy="711200"/>
          </a:xfrm>
          <a:prstGeom prst="rect">
            <a:avLst/>
          </a:prstGeom>
        </p:spPr>
        <p:txBody>
          <a:bodyPr/>
          <a:lstStyle/>
          <a:p>
            <a:pPr marL="0" indent="0" algn="ctr">
              <a:spcBef>
                <a:spcPts val="0"/>
              </a:spcBef>
              <a:buClrTx/>
              <a:buSzTx/>
              <a:buFontTx/>
              <a:buNone/>
            </a:pPr>
          </a:p>
        </p:txBody>
      </p:sp>
      <p:sp>
        <p:nvSpPr>
          <p:cNvPr id="109" name="Shape 10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Foto">
    <p:spTree>
      <p:nvGrpSpPr>
        <p:cNvPr id="1" name=""/>
        <p:cNvGrpSpPr/>
        <p:nvPr/>
      </p:nvGrpSpPr>
      <p:grpSpPr>
        <a:xfrm>
          <a:off x="0" y="0"/>
          <a:ext cx="0" cy="0"/>
          <a:chOff x="0" y="0"/>
          <a:chExt cx="0" cy="0"/>
        </a:xfrm>
      </p:grpSpPr>
      <p:sp>
        <p:nvSpPr>
          <p:cNvPr id="116" name="Shape 116"/>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17" name="Shape 117"/>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Vuoto">
    <p:spTree>
      <p:nvGrpSpPr>
        <p:cNvPr id="1" name=""/>
        <p:cNvGrpSpPr/>
        <p:nvPr/>
      </p:nvGrpSpPr>
      <p:grpSpPr>
        <a:xfrm>
          <a:off x="0" y="0"/>
          <a:ext cx="0" cy="0"/>
          <a:chOff x="0" y="0"/>
          <a:chExt cx="0" cy="0"/>
        </a:xfrm>
      </p:grpSpPr>
      <p:sp>
        <p:nvSpPr>
          <p:cNvPr id="124" name="Shape 12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Shape 2"/>
          <p:cNvSpPr/>
          <p:nvPr/>
        </p:nvSpPr>
        <p:spPr>
          <a:xfrm>
            <a:off x="507999" y="2171700"/>
            <a:ext cx="11997294" cy="0"/>
          </a:xfrm>
          <a:prstGeom prst="line">
            <a:avLst/>
          </a:prstGeom>
          <a:ln w="12700">
            <a:solidFill>
              <a:srgbClr val="444444">
                <a:alpha val="30000"/>
              </a:srgbClr>
            </a:solidFill>
            <a:miter lim="400000"/>
          </a:ln>
        </p:spPr>
        <p:txBody>
          <a:bodyPr lIns="45718" tIns="45718" rIns="45718" bIns="45718"/>
          <a:lstStyle/>
          <a:p>
            <a:pPr/>
          </a:p>
        </p:txBody>
      </p:sp>
      <p:sp>
        <p:nvSpPr>
          <p:cNvPr id="3" name="Shape 3"/>
          <p:cNvSpPr/>
          <p:nvPr/>
        </p:nvSpPr>
        <p:spPr>
          <a:xfrm>
            <a:off x="507999" y="635000"/>
            <a:ext cx="11997294" cy="0"/>
          </a:xfrm>
          <a:prstGeom prst="line">
            <a:avLst/>
          </a:prstGeom>
          <a:ln w="12700">
            <a:solidFill>
              <a:srgbClr val="444444">
                <a:alpha val="30000"/>
              </a:srgbClr>
            </a:solidFill>
            <a:miter lim="400000"/>
          </a:ln>
        </p:spPr>
        <p:txBody>
          <a:bodyPr lIns="45718" tIns="45718" rIns="45718" bIns="45718"/>
          <a:lstStyle/>
          <a:p>
            <a:pPr/>
          </a:p>
        </p:txBody>
      </p:sp>
      <p:sp>
        <p:nvSpPr>
          <p:cNvPr id="4" name="Shape 4"/>
          <p:cNvSpPr/>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Testo titolo</a:t>
            </a:r>
          </a:p>
        </p:txBody>
      </p:sp>
      <p:sp>
        <p:nvSpPr>
          <p:cNvPr id="5" name="Shape 5"/>
          <p:cNvSpPr/>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Corpo livello uno</a:t>
            </a:r>
          </a:p>
          <a:p>
            <a:pPr lvl="1"/>
            <a:r>
              <a:t>Corpo livello due</a:t>
            </a:r>
          </a:p>
          <a:p>
            <a:pPr lvl="2"/>
            <a:r>
              <a:t>Corpo livello tre</a:t>
            </a:r>
          </a:p>
          <a:p>
            <a:pPr lvl="3"/>
            <a:r>
              <a:t>Corpo livello quattro</a:t>
            </a:r>
          </a:p>
          <a:p>
            <a:pPr lvl="4"/>
            <a:r>
              <a:t>Corpo livello cinque</a:t>
            </a:r>
          </a:p>
        </p:txBody>
      </p:sp>
      <p:sp>
        <p:nvSpPr>
          <p:cNvPr id="6" name="Shape 6"/>
          <p:cNvSpPr/>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latin typeface="Palatino"/>
                <a:ea typeface="Palatino"/>
                <a:cs typeface="Palatino"/>
                <a:sym typeface="Palatino"/>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Bodoni SvtyTwo ITC TT-Book"/>
          <a:ea typeface="Bodoni SvtyTwo ITC TT-Book"/>
          <a:cs typeface="Bodoni SvtyTwo ITC TT-Book"/>
          <a:sym typeface="Bodoni SvtyTwo ITC TT-Book"/>
        </a:defRPr>
      </a:lvl1pPr>
      <a:lvl2pPr marL="0" marR="0" indent="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Bodoni SvtyTwo ITC TT-Book"/>
          <a:ea typeface="Bodoni SvtyTwo ITC TT-Book"/>
          <a:cs typeface="Bodoni SvtyTwo ITC TT-Book"/>
          <a:sym typeface="Bodoni SvtyTwo ITC TT-Book"/>
        </a:defRPr>
      </a:lvl2pPr>
      <a:lvl3pPr marL="0" marR="0" indent="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Bodoni SvtyTwo ITC TT-Book"/>
          <a:ea typeface="Bodoni SvtyTwo ITC TT-Book"/>
          <a:cs typeface="Bodoni SvtyTwo ITC TT-Book"/>
          <a:sym typeface="Bodoni SvtyTwo ITC TT-Book"/>
        </a:defRPr>
      </a:lvl3pPr>
      <a:lvl4pPr marL="0" marR="0" indent="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Bodoni SvtyTwo ITC TT-Book"/>
          <a:ea typeface="Bodoni SvtyTwo ITC TT-Book"/>
          <a:cs typeface="Bodoni SvtyTwo ITC TT-Book"/>
          <a:sym typeface="Bodoni SvtyTwo ITC TT-Book"/>
        </a:defRPr>
      </a:lvl4pPr>
      <a:lvl5pPr marL="0" marR="0" indent="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Bodoni SvtyTwo ITC TT-Book"/>
          <a:ea typeface="Bodoni SvtyTwo ITC TT-Book"/>
          <a:cs typeface="Bodoni SvtyTwo ITC TT-Book"/>
          <a:sym typeface="Bodoni SvtyTwo ITC TT-Book"/>
        </a:defRPr>
      </a:lvl5pPr>
      <a:lvl6pPr marL="0" marR="0" indent="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Bodoni SvtyTwo ITC TT-Book"/>
          <a:ea typeface="Bodoni SvtyTwo ITC TT-Book"/>
          <a:cs typeface="Bodoni SvtyTwo ITC TT-Book"/>
          <a:sym typeface="Bodoni SvtyTwo ITC TT-Book"/>
        </a:defRPr>
      </a:lvl6pPr>
      <a:lvl7pPr marL="0" marR="0" indent="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Bodoni SvtyTwo ITC TT-Book"/>
          <a:ea typeface="Bodoni SvtyTwo ITC TT-Book"/>
          <a:cs typeface="Bodoni SvtyTwo ITC TT-Book"/>
          <a:sym typeface="Bodoni SvtyTwo ITC TT-Book"/>
        </a:defRPr>
      </a:lvl7pPr>
      <a:lvl8pPr marL="0" marR="0" indent="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Bodoni SvtyTwo ITC TT-Book"/>
          <a:ea typeface="Bodoni SvtyTwo ITC TT-Book"/>
          <a:cs typeface="Bodoni SvtyTwo ITC TT-Book"/>
          <a:sym typeface="Bodoni SvtyTwo ITC TT-Book"/>
        </a:defRPr>
      </a:lvl8pPr>
      <a:lvl9pPr marL="0" marR="0" indent="0" algn="ctr" defTabSz="584200" rtl="0" latinLnBrk="0">
        <a:lnSpc>
          <a:spcPct val="90000"/>
        </a:lnSpc>
        <a:spcBef>
          <a:spcPts val="1600"/>
        </a:spcBef>
        <a:spcAft>
          <a:spcPts val="0"/>
        </a:spcAft>
        <a:buClrTx/>
        <a:buSzTx/>
        <a:buFontTx/>
        <a:buNone/>
        <a:tabLst/>
        <a:defRPr b="0" baseline="0" cap="none" i="0" spc="0" strike="noStrike" sz="7000" u="none">
          <a:ln>
            <a:noFill/>
          </a:ln>
          <a:solidFill>
            <a:srgbClr val="D93E2B"/>
          </a:solidFill>
          <a:uFillTx/>
          <a:latin typeface="Bodoni SvtyTwo ITC TT-Book"/>
          <a:ea typeface="Bodoni SvtyTwo ITC TT-Book"/>
          <a:cs typeface="Bodoni SvtyTwo ITC TT-Book"/>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ln>
            <a:noFill/>
          </a:ln>
          <a:solidFill>
            <a:srgbClr val="414141"/>
          </a:solidFill>
          <a:uFillTx/>
          <a:latin typeface="Palatino"/>
          <a:ea typeface="Palatino"/>
          <a:cs typeface="Palatino"/>
          <a:sym typeface="Palatino"/>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1pPr>
      <a:lvl2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2pPr>
      <a:lvl3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3pPr>
      <a:lvl4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4pPr>
      <a:lvl5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5pPr>
      <a:lvl6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6pPr>
      <a:lvl7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7pPr>
      <a:lvl8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8pPr>
      <a:lvl9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3" name="Shape 133"/>
          <p:cNvSpPr/>
          <p:nvPr>
            <p:ph type="body" sz="quarter" idx="1"/>
          </p:nvPr>
        </p:nvSpPr>
        <p:spPr>
          <a:prstGeom prst="rect">
            <a:avLst/>
          </a:prstGeom>
        </p:spPr>
        <p:txBody>
          <a:bodyPr/>
          <a:lstStyle/>
          <a:p>
            <a:pPr/>
            <a:r>
              <a:t>Breve profilo biografico</a:t>
            </a:r>
          </a:p>
        </p:txBody>
      </p:sp>
      <p:sp>
        <p:nvSpPr>
          <p:cNvPr id="134" name="Shape 134"/>
          <p:cNvSpPr/>
          <p:nvPr>
            <p:ph type="title"/>
          </p:nvPr>
        </p:nvSpPr>
        <p:spPr>
          <a:prstGeom prst="rect">
            <a:avLst/>
          </a:prstGeom>
        </p:spPr>
        <p:txBody>
          <a:bodyPr/>
          <a:lstStyle>
            <a:lvl1pPr algn="ctr"/>
          </a:lstStyle>
          <a:p>
            <a:pPr/>
            <a:r>
              <a:t>Lenin (1870-1924)</a:t>
            </a:r>
          </a:p>
        </p:txBody>
      </p:sp>
      <p:sp>
        <p:nvSpPr>
          <p:cNvPr id="135" name="Shape 135"/>
          <p:cNvSpPr/>
          <p:nvPr/>
        </p:nvSpPr>
        <p:spPr>
          <a:xfrm>
            <a:off x="8280400" y="4270374"/>
            <a:ext cx="4241800" cy="215265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nSpc>
                <a:spcPct val="90000"/>
              </a:lnSpc>
              <a:spcBef>
                <a:spcPts val="1600"/>
              </a:spcBef>
              <a:defRPr sz="7000">
                <a:solidFill>
                  <a:srgbClr val="D93E2B"/>
                </a:solidFill>
              </a:defRPr>
            </a:lvl1pPr>
          </a:lstStyle>
          <a:p>
            <a:pPr/>
            <a:r>
              <a:t>Prof. Marco Apolloni</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37" name="image2.png"/>
          <p:cNvPicPr>
            <a:picLocks noChangeAspect="1"/>
          </p:cNvPicPr>
          <p:nvPr>
            <p:ph type="pic" idx="13"/>
          </p:nvPr>
        </p:nvPicPr>
        <p:blipFill>
          <a:blip r:embed="rId2">
            <a:extLst/>
          </a:blip>
          <a:stretch>
            <a:fillRect/>
          </a:stretch>
        </p:blipFill>
        <p:spPr>
          <a:xfrm>
            <a:off x="6692900" y="2565400"/>
            <a:ext cx="5842000" cy="6680200"/>
          </a:xfrm>
          <a:prstGeom prst="rect">
            <a:avLst/>
          </a:prstGeom>
        </p:spPr>
      </p:pic>
      <p:sp>
        <p:nvSpPr>
          <p:cNvPr id="138" name="Shape 138"/>
          <p:cNvSpPr/>
          <p:nvPr>
            <p:ph type="title"/>
          </p:nvPr>
        </p:nvSpPr>
        <p:spPr>
          <a:prstGeom prst="rect">
            <a:avLst/>
          </a:prstGeom>
        </p:spPr>
        <p:txBody>
          <a:bodyPr/>
          <a:lstStyle/>
          <a:p>
            <a:pPr/>
            <a:r>
              <a:t>Lenin</a:t>
            </a:r>
          </a:p>
        </p:txBody>
      </p:sp>
      <p:sp>
        <p:nvSpPr>
          <p:cNvPr id="139" name="Shape 139"/>
          <p:cNvSpPr/>
          <p:nvPr>
            <p:ph type="body" sz="half" idx="1"/>
          </p:nvPr>
        </p:nvSpPr>
        <p:spPr>
          <a:prstGeom prst="rect">
            <a:avLst/>
          </a:prstGeom>
        </p:spPr>
        <p:txBody>
          <a:bodyPr/>
          <a:lstStyle/>
          <a:p>
            <a:pPr marL="350393" indent="-350393" defTabSz="519937">
              <a:spcBef>
                <a:spcPts val="1600"/>
              </a:spcBef>
              <a:defRPr sz="2600"/>
            </a:pPr>
            <a:r>
              <a:t>Lenin nasce a Simbirsk, cittadina del medio Volga, nel 1870. Studioso sin da piccolo, la vita di Vladimir Il'ič Ul'janov subisce la svolta alla morte del fratello maggiore Aleksandr. Tale perdita intensifica il suo </a:t>
            </a:r>
            <a:r>
              <a:rPr b="1"/>
              <a:t>odio</a:t>
            </a:r>
            <a:r>
              <a:t> verso i Romanov.</a:t>
            </a:r>
          </a:p>
          <a:p>
            <a:pPr marL="350393" indent="-350393" defTabSz="519937">
              <a:spcBef>
                <a:spcPts val="1600"/>
              </a:spcBef>
              <a:defRPr sz="2600"/>
            </a:pPr>
            <a:r>
              <a:t>Legge molto e viaggia molto (in Europa). La sua concezione socialista si forma più nei centri di </a:t>
            </a:r>
            <a:r>
              <a:rPr b="1"/>
              <a:t>cultura</a:t>
            </a:r>
            <a:r>
              <a:t> (biblioteche, librerie, caffè) che nelle fabbriche e nelle campagne.</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1" name="Shape 141"/>
          <p:cNvSpPr/>
          <p:nvPr>
            <p:ph type="body" idx="1"/>
          </p:nvPr>
        </p:nvSpPr>
        <p:spPr>
          <a:prstGeom prst="rect">
            <a:avLst/>
          </a:prstGeom>
        </p:spPr>
        <p:txBody>
          <a:bodyPr/>
          <a:lstStyle/>
          <a:p>
            <a:pPr/>
            <a:r>
              <a:t>Gli eventi più decisivi per la sua madrepatria, la rivoluzione fallita del 1905, e lo scoppio della prima guerra mondiale, lo colgono all'estero, in Svizzera.</a:t>
            </a:r>
          </a:p>
          <a:p>
            <a:pPr/>
            <a:r>
              <a:t>Da qui partirà in treno per la sua terra natale; partenza favorita dalle autorità tedesche, che vedevano in lui l'agitatore perfetto che avrebbe fatto implodere dall'interno il già agonizzante impero zarista. Eventualità, questa, che puntualmente si verificherà.</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43" name="image3.png"/>
          <p:cNvPicPr>
            <a:picLocks noChangeAspect="1"/>
          </p:cNvPicPr>
          <p:nvPr>
            <p:ph type="pic" idx="13"/>
          </p:nvPr>
        </p:nvPicPr>
        <p:blipFill>
          <a:blip r:embed="rId2">
            <a:extLst/>
          </a:blip>
          <a:stretch>
            <a:fillRect/>
          </a:stretch>
        </p:blipFill>
        <p:spPr>
          <a:xfrm>
            <a:off x="6692900" y="2565400"/>
            <a:ext cx="5842000" cy="6680200"/>
          </a:xfrm>
          <a:prstGeom prst="rect">
            <a:avLst/>
          </a:prstGeom>
        </p:spPr>
      </p:pic>
      <p:sp>
        <p:nvSpPr>
          <p:cNvPr id="144" name="Shape 144"/>
          <p:cNvSpPr/>
          <p:nvPr>
            <p:ph type="title"/>
          </p:nvPr>
        </p:nvSpPr>
        <p:spPr>
          <a:prstGeom prst="rect">
            <a:avLst/>
          </a:prstGeom>
        </p:spPr>
        <p:txBody>
          <a:bodyPr/>
          <a:lstStyle/>
          <a:p>
            <a:pPr/>
            <a:r>
              <a:t>Tesi di aprile</a:t>
            </a:r>
          </a:p>
        </p:txBody>
      </p:sp>
      <p:sp>
        <p:nvSpPr>
          <p:cNvPr id="145" name="Shape 145"/>
          <p:cNvSpPr/>
          <p:nvPr>
            <p:ph type="body" sz="half" idx="1"/>
          </p:nvPr>
        </p:nvSpPr>
        <p:spPr>
          <a:prstGeom prst="rect">
            <a:avLst/>
          </a:prstGeom>
        </p:spPr>
        <p:txBody>
          <a:bodyPr/>
          <a:lstStyle/>
          <a:p>
            <a:pPr marL="0" indent="0">
              <a:buSzTx/>
              <a:buNone/>
            </a:pPr>
            <a:r>
              <a:t>Celebri diverranno le sue </a:t>
            </a:r>
            <a:r>
              <a:rPr i="1"/>
              <a:t>Tesi di aprile</a:t>
            </a:r>
            <a:r>
              <a:t>, scritte durante il viaggio in treno che lo riportò a casa (giungerà a San Pietroburgo il 4 aprile del '17). Tesi, queste, che impressero la sterzata rivoluzionaria che culminerà poi nella rivoluzione d'ottobre, le idee fondamentali: </a:t>
            </a:r>
            <a:r>
              <a:rPr u="sng"/>
              <a:t>terra ai contadini</a:t>
            </a:r>
            <a:r>
              <a:t> e </a:t>
            </a:r>
            <a:r>
              <a:rPr u="sng"/>
              <a:t>potere ai </a:t>
            </a:r>
            <a:r>
              <a:rPr b="1" u="sng"/>
              <a:t>soviet</a:t>
            </a:r>
            <a:r>
              <a:t>.</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47" name="image4.png"/>
          <p:cNvPicPr>
            <a:picLocks noChangeAspect="1"/>
          </p:cNvPicPr>
          <p:nvPr>
            <p:ph type="pic" idx="13"/>
          </p:nvPr>
        </p:nvPicPr>
        <p:blipFill>
          <a:blip r:embed="rId2">
            <a:extLst/>
          </a:blip>
          <a:stretch>
            <a:fillRect/>
          </a:stretch>
        </p:blipFill>
        <p:spPr>
          <a:xfrm>
            <a:off x="6692900" y="2565400"/>
            <a:ext cx="5842000" cy="6680200"/>
          </a:xfrm>
          <a:prstGeom prst="rect">
            <a:avLst/>
          </a:prstGeom>
        </p:spPr>
      </p:pic>
      <p:sp>
        <p:nvSpPr>
          <p:cNvPr id="148" name="Shape 148"/>
          <p:cNvSpPr/>
          <p:nvPr>
            <p:ph type="title"/>
          </p:nvPr>
        </p:nvSpPr>
        <p:spPr>
          <a:prstGeom prst="rect">
            <a:avLst/>
          </a:prstGeom>
        </p:spPr>
        <p:txBody>
          <a:bodyPr/>
          <a:lstStyle/>
          <a:p>
            <a:pPr/>
            <a:r>
              <a:t>Lenin, l'inflessibile</a:t>
            </a:r>
          </a:p>
        </p:txBody>
      </p:sp>
      <p:sp>
        <p:nvSpPr>
          <p:cNvPr id="149" name="Shape 149"/>
          <p:cNvSpPr/>
          <p:nvPr>
            <p:ph type="body" sz="half" idx="1"/>
          </p:nvPr>
        </p:nvSpPr>
        <p:spPr>
          <a:prstGeom prst="rect">
            <a:avLst/>
          </a:prstGeom>
        </p:spPr>
        <p:txBody>
          <a:bodyPr/>
          <a:lstStyle/>
          <a:p>
            <a:pPr marL="0" indent="0" defTabSz="519937">
              <a:spcBef>
                <a:spcPts val="2100"/>
              </a:spcBef>
              <a:buSzTx/>
              <a:buNone/>
              <a:defRPr sz="3200"/>
            </a:pPr>
            <a:r>
              <a:t>Due sono le cordate del partito comunista russo: </a:t>
            </a:r>
            <a:r>
              <a:rPr b="1"/>
              <a:t>menscevichi</a:t>
            </a:r>
            <a:r>
              <a:t>, minoritari e riformisti, da un lato; </a:t>
            </a:r>
            <a:r>
              <a:rPr b="1"/>
              <a:t>bolscevichi</a:t>
            </a:r>
            <a:r>
              <a:t>, maggioritari e rivoluzionari, dall'altro. Lenin capeggiava la seconda schiera. Con l'affermazione dei bolscevichi, quindi, si affermerà prepotentemente anche la figura di Lenin. Il suo tratto distintivo: </a:t>
            </a:r>
            <a:r>
              <a:rPr b="1"/>
              <a:t>l'inflessibilità</a:t>
            </a:r>
            <a:r>
              <a:t>.</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51" name="image5.png"/>
          <p:cNvPicPr>
            <a:picLocks noChangeAspect="1"/>
          </p:cNvPicPr>
          <p:nvPr>
            <p:ph type="pic" idx="13"/>
          </p:nvPr>
        </p:nvPicPr>
        <p:blipFill>
          <a:blip r:embed="rId2">
            <a:extLst/>
          </a:blip>
          <a:stretch>
            <a:fillRect/>
          </a:stretch>
        </p:blipFill>
        <p:spPr>
          <a:xfrm>
            <a:off x="6692900" y="2565400"/>
            <a:ext cx="5842000" cy="6680200"/>
          </a:xfrm>
          <a:prstGeom prst="rect">
            <a:avLst/>
          </a:prstGeom>
        </p:spPr>
      </p:pic>
      <p:sp>
        <p:nvSpPr>
          <p:cNvPr id="152" name="Shape 152"/>
          <p:cNvSpPr/>
          <p:nvPr>
            <p:ph type="title"/>
          </p:nvPr>
        </p:nvSpPr>
        <p:spPr>
          <a:prstGeom prst="rect">
            <a:avLst/>
          </a:prstGeom>
        </p:spPr>
        <p:txBody>
          <a:bodyPr/>
          <a:lstStyle/>
          <a:p>
            <a:pPr/>
            <a:r>
              <a:t>Pace di Brest-Litovsk</a:t>
            </a:r>
          </a:p>
        </p:txBody>
      </p:sp>
      <p:sp>
        <p:nvSpPr>
          <p:cNvPr id="153" name="Shape 153"/>
          <p:cNvSpPr/>
          <p:nvPr>
            <p:ph type="body" sz="half" idx="1"/>
          </p:nvPr>
        </p:nvSpPr>
        <p:spPr>
          <a:prstGeom prst="rect">
            <a:avLst/>
          </a:prstGeom>
        </p:spPr>
        <p:txBody>
          <a:bodyPr/>
          <a:lstStyle/>
          <a:p>
            <a:pPr marL="0" indent="0" defTabSz="502412">
              <a:spcBef>
                <a:spcPts val="2000"/>
              </a:spcBef>
              <a:buSzTx/>
              <a:buNone/>
            </a:pPr>
            <a:r>
              <a:t>Lenin e i suoi si trovano a dover fronteggiare una situazione interna alquanto critica, come: la firma del trattato di </a:t>
            </a:r>
            <a:r>
              <a:rPr u="sng"/>
              <a:t>Brest-Litovsk</a:t>
            </a:r>
            <a:r>
              <a:t> (3 marzo 1918) che sancirà l'uscita della Russia dal conflitto, prima; e la prosecuzione della guerra civile per affermare </a:t>
            </a:r>
            <a:r>
              <a:rPr i="1"/>
              <a:t>in toto</a:t>
            </a:r>
            <a:r>
              <a:t> la Rivoluzione d'ottobre, osteggiata in patria e anche all'estero, dopo.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55" name="image6.png"/>
          <p:cNvPicPr>
            <a:picLocks noChangeAspect="1"/>
          </p:cNvPicPr>
          <p:nvPr>
            <p:ph type="pic" idx="13"/>
          </p:nvPr>
        </p:nvPicPr>
        <p:blipFill>
          <a:blip r:embed="rId2">
            <a:extLst/>
          </a:blip>
          <a:stretch>
            <a:fillRect/>
          </a:stretch>
        </p:blipFill>
        <p:spPr>
          <a:xfrm>
            <a:off x="6692900" y="2565400"/>
            <a:ext cx="5842000" cy="6680200"/>
          </a:xfrm>
          <a:prstGeom prst="rect">
            <a:avLst/>
          </a:prstGeom>
        </p:spPr>
      </p:pic>
      <p:sp>
        <p:nvSpPr>
          <p:cNvPr id="156" name="Shape 156"/>
          <p:cNvSpPr/>
          <p:nvPr>
            <p:ph type="title"/>
          </p:nvPr>
        </p:nvSpPr>
        <p:spPr>
          <a:prstGeom prst="rect">
            <a:avLst/>
          </a:prstGeom>
        </p:spPr>
        <p:txBody>
          <a:bodyPr/>
          <a:lstStyle/>
          <a:p>
            <a:pPr/>
            <a:r>
              <a:t>Guerra civile</a:t>
            </a:r>
          </a:p>
        </p:txBody>
      </p:sp>
      <p:sp>
        <p:nvSpPr>
          <p:cNvPr id="157" name="Shape 157"/>
          <p:cNvSpPr/>
          <p:nvPr>
            <p:ph type="body" sz="half" idx="1"/>
          </p:nvPr>
        </p:nvSpPr>
        <p:spPr>
          <a:prstGeom prst="rect">
            <a:avLst/>
          </a:prstGeom>
        </p:spPr>
        <p:txBody>
          <a:bodyPr/>
          <a:lstStyle/>
          <a:p>
            <a:pPr marL="0" indent="0" defTabSz="554990">
              <a:spcBef>
                <a:spcPts val="2200"/>
              </a:spcBef>
              <a:buSzTx/>
              <a:buNone/>
              <a:defRPr sz="3400"/>
            </a:pPr>
            <a:r>
              <a:t>L'Armata Bianca dei nemici della rivoluzione venne foraggiata da potenze straniere, Francia e Inghilterra, che temevano come la peste il contagio rivoluzionario. Alla fine, però, l'Armata Rossa prevalse in quell'estenuante </a:t>
            </a:r>
            <a:r>
              <a:rPr u="sng"/>
              <a:t>guerra civile</a:t>
            </a:r>
            <a:r>
              <a:t> e la rivoluzione fu così salva.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59" name="image7.png"/>
          <p:cNvPicPr>
            <a:picLocks noChangeAspect="1"/>
          </p:cNvPicPr>
          <p:nvPr>
            <p:ph type="pic" idx="13"/>
          </p:nvPr>
        </p:nvPicPr>
        <p:blipFill>
          <a:blip r:embed="rId2">
            <a:extLst/>
          </a:blip>
          <a:stretch>
            <a:fillRect/>
          </a:stretch>
        </p:blipFill>
        <p:spPr>
          <a:xfrm>
            <a:off x="6692900" y="2565400"/>
            <a:ext cx="5842000" cy="6680200"/>
          </a:xfrm>
          <a:prstGeom prst="rect">
            <a:avLst/>
          </a:prstGeom>
        </p:spPr>
      </p:pic>
      <p:sp>
        <p:nvSpPr>
          <p:cNvPr id="160" name="Shape 160"/>
          <p:cNvSpPr/>
          <p:nvPr>
            <p:ph type="title"/>
          </p:nvPr>
        </p:nvSpPr>
        <p:spPr>
          <a:prstGeom prst="rect">
            <a:avLst/>
          </a:prstGeom>
        </p:spPr>
        <p:txBody>
          <a:bodyPr/>
          <a:lstStyle/>
          <a:p>
            <a:pPr/>
            <a:r>
              <a:t>Internazionale comunista</a:t>
            </a:r>
          </a:p>
        </p:txBody>
      </p:sp>
      <p:sp>
        <p:nvSpPr>
          <p:cNvPr id="161" name="Shape 161"/>
          <p:cNvSpPr/>
          <p:nvPr>
            <p:ph type="body" sz="half" idx="1"/>
          </p:nvPr>
        </p:nvSpPr>
        <p:spPr>
          <a:prstGeom prst="rect">
            <a:avLst/>
          </a:prstGeom>
        </p:spPr>
        <p:txBody>
          <a:bodyPr/>
          <a:lstStyle/>
          <a:p>
            <a:pPr marL="0" indent="0" defTabSz="554990">
              <a:spcBef>
                <a:spcPts val="1700"/>
              </a:spcBef>
              <a:buSzTx/>
              <a:buNone/>
              <a:defRPr sz="2800"/>
            </a:pPr>
            <a:r>
              <a:t>Per proteggere le conquiste rivoluzionarie, Lenin caldeggerà la creazione dell'Internazionale comunista (</a:t>
            </a:r>
            <a:r>
              <a:rPr b="1"/>
              <a:t>Comintern</a:t>
            </a:r>
            <a:r>
              <a:t>), che darà sostegno e promuoverà la diffusione di partiti comunisti fuori dalla Russia; partiti, questi, che si richiameranno idealmente alla patria della Rivoluzione. L'Internazionale comunista, nota anche come Terza internazionale, sarà attiva dal 1919 al 1943 (https://youtu.be/cA-ghiRjMOU).</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63" name="image8.png"/>
          <p:cNvPicPr>
            <a:picLocks noChangeAspect="1"/>
          </p:cNvPicPr>
          <p:nvPr>
            <p:ph type="pic" idx="13"/>
          </p:nvPr>
        </p:nvPicPr>
        <p:blipFill>
          <a:blip r:embed="rId2">
            <a:extLst/>
          </a:blip>
          <a:stretch>
            <a:fillRect/>
          </a:stretch>
        </p:blipFill>
        <p:spPr>
          <a:xfrm>
            <a:off x="6692900" y="2565400"/>
            <a:ext cx="5842000" cy="6680200"/>
          </a:xfrm>
          <a:prstGeom prst="rect">
            <a:avLst/>
          </a:prstGeom>
        </p:spPr>
      </p:pic>
      <p:sp>
        <p:nvSpPr>
          <p:cNvPr id="164" name="Shape 164"/>
          <p:cNvSpPr/>
          <p:nvPr>
            <p:ph type="title"/>
          </p:nvPr>
        </p:nvSpPr>
        <p:spPr>
          <a:prstGeom prst="rect">
            <a:avLst/>
          </a:prstGeom>
        </p:spPr>
        <p:txBody>
          <a:bodyPr/>
          <a:lstStyle/>
          <a:p>
            <a:pPr/>
            <a:r>
              <a:t>Nep</a:t>
            </a:r>
          </a:p>
        </p:txBody>
      </p:sp>
      <p:sp>
        <p:nvSpPr>
          <p:cNvPr id="165" name="Shape 165"/>
          <p:cNvSpPr/>
          <p:nvPr>
            <p:ph type="body" sz="half" idx="1"/>
          </p:nvPr>
        </p:nvSpPr>
        <p:spPr>
          <a:xfrm>
            <a:off x="615380" y="2730500"/>
            <a:ext cx="5816603" cy="6350000"/>
          </a:xfrm>
          <a:prstGeom prst="rect">
            <a:avLst/>
          </a:prstGeom>
        </p:spPr>
        <p:txBody>
          <a:bodyPr/>
          <a:lstStyle/>
          <a:p>
            <a:pPr marL="342517" indent="-342517" defTabSz="508254">
              <a:spcBef>
                <a:spcPts val="1500"/>
              </a:spcBef>
              <a:defRPr sz="2600"/>
            </a:pPr>
            <a:r>
              <a:t>La dura situazione economica frutto di una politica centralizzante di nazionalizzazione delle industrie, anche detta "comunismo di guerra" (1918), viene affievolita grazie al grande intuito politico di Lenin, che istituirà nel 1921 la Nuova politica economica (</a:t>
            </a:r>
            <a:r>
              <a:rPr b="1"/>
              <a:t>Nep</a:t>
            </a:r>
            <a:r>
              <a:t>). Questa aprirà parzialmente a una liberalizzazione delle industrie.</a:t>
            </a:r>
          </a:p>
          <a:p>
            <a:pPr marL="342517" indent="-342517" defTabSz="508254">
              <a:spcBef>
                <a:spcPts val="1500"/>
              </a:spcBef>
              <a:defRPr sz="2600"/>
            </a:pPr>
            <a:r>
              <a:t>Lenin morirà nel 1924, non senza aver prima </a:t>
            </a:r>
            <a:r>
              <a:rPr u="sng"/>
              <a:t>messo in guardia</a:t>
            </a:r>
            <a:r>
              <a:t> dal suo successore ritenuto potenzialmente pericoloso: Stalin.</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FFFFFF"/>
      </a:lt1>
      <a:dk2>
        <a:srgbClr val="A7A7A7"/>
      </a:dk2>
      <a:lt2>
        <a:srgbClr val="535353"/>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Helvetica Neue"/>
        <a:ea typeface="Helvetica Neue"/>
        <a:cs typeface="Helvetica Neue"/>
      </a:majorFont>
      <a:minorFont>
        <a:latin typeface="Helvetica"/>
        <a:ea typeface="Helvetica"/>
        <a:cs typeface="Helvetica"/>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4141"/>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Bodoni SvtyTwo ITC TT-Book"/>
            <a:ea typeface="Bodoni SvtyTwo ITC TT-Book"/>
            <a:cs typeface="Bodoni SvtyTwo ITC TT-Book"/>
            <a:sym typeface="Bodoni SvtyTwo ITC TT-Boo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Bodoni SvtyTwo ITC TT-Book"/>
            <a:ea typeface="Bodoni SvtyTwo ITC TT-Book"/>
            <a:cs typeface="Bodoni SvtyTwo ITC TT-Book"/>
            <a:sym typeface="Bodoni SvtyTwo ITC TT-Boo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A7A7A7"/>
      </a:dk2>
      <a:lt2>
        <a:srgbClr val="535353"/>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Helvetica Neue"/>
        <a:ea typeface="Helvetica Neue"/>
        <a:cs typeface="Helvetica Neue"/>
      </a:majorFont>
      <a:minorFont>
        <a:latin typeface="Helvetica"/>
        <a:ea typeface="Helvetica"/>
        <a:cs typeface="Helvetica"/>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4141"/>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Bodoni SvtyTwo ITC TT-Book"/>
            <a:ea typeface="Bodoni SvtyTwo ITC TT-Book"/>
            <a:cs typeface="Bodoni SvtyTwo ITC TT-Book"/>
            <a:sym typeface="Bodoni SvtyTwo ITC TT-Boo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Bodoni SvtyTwo ITC TT-Book"/>
            <a:ea typeface="Bodoni SvtyTwo ITC TT-Book"/>
            <a:cs typeface="Bodoni SvtyTwo ITC TT-Book"/>
            <a:sym typeface="Bodoni SvtyTwo ITC TT-Boo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